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3801" r:id="rId1"/>
  </p:sldMasterIdLst>
  <p:notesMasterIdLst>
    <p:notesMasterId r:id="rId45"/>
  </p:notesMasterIdLst>
  <p:handoutMasterIdLst>
    <p:handoutMasterId r:id="rId46"/>
  </p:handoutMasterIdLst>
  <p:sldIdLst>
    <p:sldId id="640" r:id="rId2"/>
    <p:sldId id="834" r:id="rId3"/>
    <p:sldId id="893" r:id="rId4"/>
    <p:sldId id="939" r:id="rId5"/>
    <p:sldId id="938" r:id="rId6"/>
    <p:sldId id="923" r:id="rId7"/>
    <p:sldId id="906" r:id="rId8"/>
    <p:sldId id="937" r:id="rId9"/>
    <p:sldId id="924" r:id="rId10"/>
    <p:sldId id="925" r:id="rId11"/>
    <p:sldId id="874" r:id="rId12"/>
    <p:sldId id="941" r:id="rId13"/>
    <p:sldId id="940" r:id="rId14"/>
    <p:sldId id="936" r:id="rId15"/>
    <p:sldId id="880" r:id="rId16"/>
    <p:sldId id="922" r:id="rId17"/>
    <p:sldId id="891" r:id="rId18"/>
    <p:sldId id="935" r:id="rId19"/>
    <p:sldId id="892" r:id="rId20"/>
    <p:sldId id="890" r:id="rId21"/>
    <p:sldId id="894" r:id="rId22"/>
    <p:sldId id="895" r:id="rId23"/>
    <p:sldId id="896" r:id="rId24"/>
    <p:sldId id="908" r:id="rId25"/>
    <p:sldId id="897" r:id="rId26"/>
    <p:sldId id="898" r:id="rId27"/>
    <p:sldId id="910" r:id="rId28"/>
    <p:sldId id="899" r:id="rId29"/>
    <p:sldId id="912" r:id="rId30"/>
    <p:sldId id="913" r:id="rId31"/>
    <p:sldId id="911" r:id="rId32"/>
    <p:sldId id="914" r:id="rId33"/>
    <p:sldId id="905" r:id="rId34"/>
    <p:sldId id="909" r:id="rId35"/>
    <p:sldId id="902" r:id="rId36"/>
    <p:sldId id="915" r:id="rId37"/>
    <p:sldId id="916" r:id="rId38"/>
    <p:sldId id="917" r:id="rId39"/>
    <p:sldId id="919" r:id="rId40"/>
    <p:sldId id="920" r:id="rId41"/>
    <p:sldId id="921" r:id="rId42"/>
    <p:sldId id="926" r:id="rId43"/>
    <p:sldId id="927" r:id="rId44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F22E"/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22B8A-0CBB-4B9C-90CF-812A7799C829}" v="171" dt="2021-08-18T18:13:44.055"/>
    <p1510:client id="{CCB0D0FE-9B9C-404C-B01A-36677EB47D24}" v="1" dt="2021-08-18T17:39:49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JianJian" userId="21c957f8-d12c-45e3-b67f-864ab375890b" providerId="ADAL" clId="{26122B8A-0CBB-4B9C-90CF-812A7799C829}"/>
    <pc:docChg chg="undo custSel modSld delMainMaster modMainMaster">
      <pc:chgData name="Song, JianJian" userId="21c957f8-d12c-45e3-b67f-864ab375890b" providerId="ADAL" clId="{26122B8A-0CBB-4B9C-90CF-812A7799C829}" dt="2021-08-18T18:12:58.375" v="375" actId="2696"/>
      <pc:docMkLst>
        <pc:docMk/>
      </pc:docMkLst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0" sldId="640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0" sldId="6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0" sldId="640"/>
            <ac:spMk id="3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799732284" sldId="834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799732284" sldId="834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799732284" sldId="834"/>
            <ac:spMk id="3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170893893" sldId="874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4170893893" sldId="874"/>
            <ac:spMk id="2" creationId="{2F7F5E9D-875B-4ABC-8317-1566F3873DAF}"/>
          </ac:spMkLst>
        </pc:spChg>
        <pc:spChg chg="add del mod ord">
          <ac:chgData name="Song, JianJian" userId="21c957f8-d12c-45e3-b67f-864ab375890b" providerId="ADAL" clId="{26122B8A-0CBB-4B9C-90CF-812A7799C829}" dt="2021-08-18T17:55:20.737" v="63" actId="700"/>
          <ac:spMkLst>
            <pc:docMk/>
            <pc:sldMk cId="4170893893" sldId="874"/>
            <ac:spMk id="3" creationId="{1DA9F9BF-CEA7-4703-8609-BD82A45B79C1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70893893" sldId="874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16045440" sldId="880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6045440" sldId="880"/>
            <ac:spMk id="3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6045440" sldId="880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936864193" sldId="890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936864193" sldId="890"/>
            <ac:spMk id="3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936864193" sldId="890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991053956" sldId="891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991053956" sldId="891"/>
            <ac:spMk id="2" creationId="{72189EB5-611E-44F2-9303-BEBFA4F84B8C}"/>
          </ac:spMkLst>
        </pc:spChg>
        <pc:spChg chg="add del mod ord">
          <ac:chgData name="Song, JianJian" userId="21c957f8-d12c-45e3-b67f-864ab375890b" providerId="ADAL" clId="{26122B8A-0CBB-4B9C-90CF-812A7799C829}" dt="2021-08-18T17:57:05.413" v="76" actId="700"/>
          <ac:spMkLst>
            <pc:docMk/>
            <pc:sldMk cId="3991053956" sldId="891"/>
            <ac:spMk id="3" creationId="{452126D2-5E11-46E3-AA16-2678E89752AA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991053956" sldId="891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908839488" sldId="892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908839488" sldId="892"/>
            <ac:spMk id="2" creationId="{3FF03A47-D3EF-4F8D-B914-876293F52E7D}"/>
          </ac:spMkLst>
        </pc:spChg>
        <pc:spChg chg="add del mod ord">
          <ac:chgData name="Song, JianJian" userId="21c957f8-d12c-45e3-b67f-864ab375890b" providerId="ADAL" clId="{26122B8A-0CBB-4B9C-90CF-812A7799C829}" dt="2021-08-18T17:57:12.294" v="77" actId="700"/>
          <ac:spMkLst>
            <pc:docMk/>
            <pc:sldMk cId="3908839488" sldId="892"/>
            <ac:spMk id="3" creationId="{871B0EC5-F8A0-47E0-A0DA-89365DB216DD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908839488" sldId="892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809437157" sldId="893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809437157" sldId="893"/>
            <ac:spMk id="2" creationId="{1289C9AB-F4CA-4068-AB5C-AF1094C1A259}"/>
          </ac:spMkLst>
        </pc:spChg>
        <pc:spChg chg="add del mod ord">
          <ac:chgData name="Song, JianJian" userId="21c957f8-d12c-45e3-b67f-864ab375890b" providerId="ADAL" clId="{26122B8A-0CBB-4B9C-90CF-812A7799C829}" dt="2021-08-18T17:54:29.002" v="56" actId="700"/>
          <ac:spMkLst>
            <pc:docMk/>
            <pc:sldMk cId="809437157" sldId="893"/>
            <ac:spMk id="3" creationId="{39BC4F64-3FE7-4728-BCF8-CA485A0B5BA2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809437157" sldId="893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874522296" sldId="894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874522296" sldId="894"/>
            <ac:spMk id="3" creationId="{45247C78-03BE-4914-9D2C-7E19A0EC5307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874522296" sldId="894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7:17.015" v="78" actId="700"/>
          <ac:spMkLst>
            <pc:docMk/>
            <pc:sldMk cId="3874522296" sldId="894"/>
            <ac:spMk id="5" creationId="{31871C05-6A7F-40A8-98EB-24959D3997EB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754287171" sldId="895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1754287171" sldId="895"/>
            <ac:spMk id="3" creationId="{8E6B8F30-E526-4154-8AFC-EE534A6BC5C9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754287171" sldId="895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7:26.318" v="79" actId="700"/>
          <ac:spMkLst>
            <pc:docMk/>
            <pc:sldMk cId="1754287171" sldId="895"/>
            <ac:spMk id="5" creationId="{A2B1D6D9-E342-44ED-8293-7DA179E1846B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012272383" sldId="896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2012272383" sldId="896"/>
            <ac:spMk id="3" creationId="{2085C812-911F-4714-B967-AC5AE7A5FA7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012272383" sldId="896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7:30.461" v="80" actId="700"/>
          <ac:spMkLst>
            <pc:docMk/>
            <pc:sldMk cId="2012272383" sldId="896"/>
            <ac:spMk id="5" creationId="{D4864720-3346-4AA3-993A-24D0C7163E47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227040384" sldId="897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227040384" sldId="897"/>
            <ac:spMk id="3" creationId="{4C366980-F840-4D62-81AB-70F014EB0E48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227040384" sldId="897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8:06.437" v="82" actId="700"/>
          <ac:spMkLst>
            <pc:docMk/>
            <pc:sldMk cId="3227040384" sldId="897"/>
            <ac:spMk id="5" creationId="{E36C7B38-8EF8-4D5B-808F-2A15AFDF2B91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007646475" sldId="898"/>
        </pc:sldMkLst>
        <pc:spChg chg="mod">
          <ac:chgData name="Song, JianJian" userId="21c957f8-d12c-45e3-b67f-864ab375890b" providerId="ADAL" clId="{26122B8A-0CBB-4B9C-90CF-812A7799C829}" dt="2021-08-18T17:58:24.732" v="84" actId="1076"/>
          <ac:spMkLst>
            <pc:docMk/>
            <pc:sldMk cId="2007646475" sldId="898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007646475" sldId="898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2007646475" sldId="898"/>
            <ac:spMk id="8" creationId="{BD2A7761-37E0-4077-886E-61B7972C2805}"/>
          </ac:spMkLst>
        </pc:spChg>
        <pc:spChg chg="add del mod ord">
          <ac:chgData name="Song, JianJian" userId="21c957f8-d12c-45e3-b67f-864ab375890b" providerId="ADAL" clId="{26122B8A-0CBB-4B9C-90CF-812A7799C829}" dt="2021-08-18T17:58:14.301" v="83" actId="700"/>
          <ac:spMkLst>
            <pc:docMk/>
            <pc:sldMk cId="2007646475" sldId="898"/>
            <ac:spMk id="9" creationId="{4D252791-716E-4A2A-BFEC-306D50C86A25}"/>
          </ac:spMkLst>
        </pc:spChg>
        <pc:spChg chg="add mod ord">
          <ac:chgData name="Song, JianJian" userId="21c957f8-d12c-45e3-b67f-864ab375890b" providerId="ADAL" clId="{26122B8A-0CBB-4B9C-90CF-812A7799C829}" dt="2021-08-18T18:11:56.181" v="368"/>
          <ac:spMkLst>
            <pc:docMk/>
            <pc:sldMk cId="2007646475" sldId="898"/>
            <ac:spMk id="10" creationId="{F809A4C4-4EB6-496F-91E5-BCBE4FF7B0C7}"/>
          </ac:spMkLst>
        </pc:spChg>
        <pc:inkChg chg="del">
          <ac:chgData name="Song, JianJian" userId="21c957f8-d12c-45e3-b67f-864ab375890b" providerId="ADAL" clId="{26122B8A-0CBB-4B9C-90CF-812A7799C829}" dt="2021-08-18T17:59:05.630" v="162" actId="478"/>
          <ac:inkMkLst>
            <pc:docMk/>
            <pc:sldMk cId="2007646475" sldId="898"/>
            <ac:inkMk id="3" creationId="{AD26731A-9D23-4F6B-A27D-B01B9A470BAD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935926816" sldId="899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935926816" sldId="899"/>
            <ac:spMk id="3" creationId="{A6437601-2383-4E1F-8BF2-9B51E797381B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935926816" sldId="899"/>
            <ac:spMk id="4" creationId="{00000000-0000-0000-0000-000000000000}"/>
          </ac:spMkLst>
        </pc:spChg>
        <pc:spChg chg="mod topLvl">
          <ac:chgData name="Song, JianJian" userId="21c957f8-d12c-45e3-b67f-864ab375890b" providerId="ADAL" clId="{26122B8A-0CBB-4B9C-90CF-812A7799C829}" dt="2021-08-18T18:08:34.848" v="351" actId="165"/>
          <ac:spMkLst>
            <pc:docMk/>
            <pc:sldMk cId="935926816" sldId="899"/>
            <ac:spMk id="6" creationId="{00000000-0000-0000-0000-000000000000}"/>
          </ac:spMkLst>
        </pc:spChg>
        <pc:spChg chg="mod topLvl">
          <ac:chgData name="Song, JianJian" userId="21c957f8-d12c-45e3-b67f-864ab375890b" providerId="ADAL" clId="{26122B8A-0CBB-4B9C-90CF-812A7799C829}" dt="2021-08-18T18:08:34.848" v="351" actId="165"/>
          <ac:spMkLst>
            <pc:docMk/>
            <pc:sldMk cId="935926816" sldId="899"/>
            <ac:spMk id="7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2:27.236" v="291" actId="700"/>
          <ac:spMkLst>
            <pc:docMk/>
            <pc:sldMk cId="935926816" sldId="899"/>
            <ac:spMk id="8" creationId="{07D99F3F-0B3B-4D4E-B885-9968FD2175B9}"/>
          </ac:spMkLst>
        </pc:spChg>
        <pc:spChg chg="mod topLvl">
          <ac:chgData name="Song, JianJian" userId="21c957f8-d12c-45e3-b67f-864ab375890b" providerId="ADAL" clId="{26122B8A-0CBB-4B9C-90CF-812A7799C829}" dt="2021-08-18T18:08:41.748" v="353" actId="1076"/>
          <ac:spMkLst>
            <pc:docMk/>
            <pc:sldMk cId="935926816" sldId="899"/>
            <ac:spMk id="9" creationId="{00000000-0000-0000-0000-000000000000}"/>
          </ac:spMkLst>
        </pc:spChg>
        <pc:spChg chg="add mod">
          <ac:chgData name="Song, JianJian" userId="21c957f8-d12c-45e3-b67f-864ab375890b" providerId="ADAL" clId="{26122B8A-0CBB-4B9C-90CF-812A7799C829}" dt="2021-08-18T18:02:21.950" v="290" actId="20577"/>
          <ac:spMkLst>
            <pc:docMk/>
            <pc:sldMk cId="935926816" sldId="899"/>
            <ac:spMk id="10" creationId="{9462D8D9-BE3D-46E2-81BD-D940B81BC6D7}"/>
          </ac:spMkLst>
        </pc:spChg>
        <pc:spChg chg="mod topLvl">
          <ac:chgData name="Song, JianJian" userId="21c957f8-d12c-45e3-b67f-864ab375890b" providerId="ADAL" clId="{26122B8A-0CBB-4B9C-90CF-812A7799C829}" dt="2021-08-18T18:08:34.848" v="351" actId="165"/>
          <ac:spMkLst>
            <pc:docMk/>
            <pc:sldMk cId="935926816" sldId="899"/>
            <ac:spMk id="12" creationId="{00000000-0000-0000-0000-000000000000}"/>
          </ac:spMkLst>
        </pc:spChg>
        <pc:spChg chg="mod topLvl">
          <ac:chgData name="Song, JianJian" userId="21c957f8-d12c-45e3-b67f-864ab375890b" providerId="ADAL" clId="{26122B8A-0CBB-4B9C-90CF-812A7799C829}" dt="2021-08-18T18:08:34.848" v="351" actId="165"/>
          <ac:spMkLst>
            <pc:docMk/>
            <pc:sldMk cId="935926816" sldId="899"/>
            <ac:spMk id="14" creationId="{00000000-0000-0000-0000-000000000000}"/>
          </ac:spMkLst>
        </pc:spChg>
        <pc:spChg chg="del mod topLvl">
          <ac:chgData name="Song, JianJian" userId="21c957f8-d12c-45e3-b67f-864ab375890b" providerId="ADAL" clId="{26122B8A-0CBB-4B9C-90CF-812A7799C829}" dt="2021-08-18T18:08:38.248" v="352" actId="478"/>
          <ac:spMkLst>
            <pc:docMk/>
            <pc:sldMk cId="935926816" sldId="899"/>
            <ac:spMk id="18" creationId="{00000000-0000-0000-0000-000000000000}"/>
          </ac:spMkLst>
        </pc:spChg>
        <pc:spChg chg="mod topLvl">
          <ac:chgData name="Song, JianJian" userId="21c957f8-d12c-45e3-b67f-864ab375890b" providerId="ADAL" clId="{26122B8A-0CBB-4B9C-90CF-812A7799C829}" dt="2021-08-18T18:08:34.848" v="351" actId="165"/>
          <ac:spMkLst>
            <pc:docMk/>
            <pc:sldMk cId="935926816" sldId="899"/>
            <ac:spMk id="22" creationId="{00000000-0000-0000-0000-000000000000}"/>
          </ac:spMkLst>
        </pc:spChg>
        <pc:grpChg chg="add del">
          <ac:chgData name="Song, JianJian" userId="21c957f8-d12c-45e3-b67f-864ab375890b" providerId="ADAL" clId="{26122B8A-0CBB-4B9C-90CF-812A7799C829}" dt="2021-08-18T18:08:34.848" v="351" actId="165"/>
          <ac:grpSpMkLst>
            <pc:docMk/>
            <pc:sldMk cId="935926816" sldId="899"/>
            <ac:grpSpMk id="33" creationId="{00000000-0000-0000-0000-000000000000}"/>
          </ac:grpSpMkLst>
        </pc:grpChg>
        <pc:inkChg chg="del">
          <ac:chgData name="Song, JianJian" userId="21c957f8-d12c-45e3-b67f-864ab375890b" providerId="ADAL" clId="{26122B8A-0CBB-4B9C-90CF-812A7799C829}" dt="2021-08-18T18:01:30.710" v="248" actId="478"/>
          <ac:inkMkLst>
            <pc:docMk/>
            <pc:sldMk cId="935926816" sldId="899"/>
            <ac:inkMk id="2" creationId="{4B375C72-A277-4FAD-9DF6-917B504EF4A9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456066759" sldId="902"/>
        </pc:sldMkLst>
        <pc:spChg chg="mod">
          <ac:chgData name="Song, JianJian" userId="21c957f8-d12c-45e3-b67f-864ab375890b" providerId="ADAL" clId="{26122B8A-0CBB-4B9C-90CF-812A7799C829}" dt="2021-08-18T18:05:26.109" v="339" actId="115"/>
          <ac:spMkLst>
            <pc:docMk/>
            <pc:sldMk cId="3456066759" sldId="902"/>
            <ac:spMk id="2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456066759" sldId="902"/>
            <ac:spMk id="3" creationId="{B75DE7CA-0DF5-4B09-BBBB-762A0C0DE786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456066759" sldId="902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5:15.771" v="338" actId="700"/>
          <ac:spMkLst>
            <pc:docMk/>
            <pc:sldMk cId="3456066759" sldId="902"/>
            <ac:spMk id="5" creationId="{FD00AC12-E7D2-464F-AE3E-D13575830CB3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62527442" sldId="905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262527442" sldId="905"/>
            <ac:spMk id="3" creationId="{72A92AA3-F2AF-4A9F-852D-2B88B676B65A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62527442" sldId="905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5:04.787" v="335" actId="700"/>
          <ac:spMkLst>
            <pc:docMk/>
            <pc:sldMk cId="262527442" sldId="905"/>
            <ac:spMk id="5" creationId="{218AC90E-DEA3-48D3-9CB2-CB5694017812}"/>
          </ac:spMkLst>
        </pc:spChg>
        <pc:spChg chg="mod">
          <ac:chgData name="Song, JianJian" userId="21c957f8-d12c-45e3-b67f-864ab375890b" providerId="ADAL" clId="{26122B8A-0CBB-4B9C-90CF-812A7799C829}" dt="2021-08-18T18:05:00.126" v="334" actId="12"/>
          <ac:spMkLst>
            <pc:docMk/>
            <pc:sldMk cId="262527442" sldId="905"/>
            <ac:spMk id="8" creationId="{B1A8FB4B-EFAD-4299-BFEC-FD189AC4D67B}"/>
          </ac:spMkLst>
        </pc:spChg>
        <pc:inkChg chg="del">
          <ac:chgData name="Song, JianJian" userId="21c957f8-d12c-45e3-b67f-864ab375890b" providerId="ADAL" clId="{26122B8A-0CBB-4B9C-90CF-812A7799C829}" dt="2021-08-18T18:04:51.640" v="332" actId="478"/>
          <ac:inkMkLst>
            <pc:docMk/>
            <pc:sldMk cId="262527442" sldId="905"/>
            <ac:inkMk id="2" creationId="{92F8BC2F-57F1-49FB-A63C-04C5B9CC2C5D}"/>
          </ac:inkMkLst>
        </pc:inkChg>
      </pc:sldChg>
      <pc:sldChg chg="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106640865" sldId="906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06640865" sldId="906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06640865" sldId="906"/>
            <ac:spMk id="3" creationId="{00000000-0000-0000-0000-000000000000}"/>
          </ac:spMkLst>
        </pc:spChg>
        <pc:inkChg chg="del">
          <ac:chgData name="Song, JianJian" userId="21c957f8-d12c-45e3-b67f-864ab375890b" providerId="ADAL" clId="{26122B8A-0CBB-4B9C-90CF-812A7799C829}" dt="2021-08-18T17:54:39.509" v="57" actId="478"/>
          <ac:inkMkLst>
            <pc:docMk/>
            <pc:sldMk cId="4106640865" sldId="906"/>
            <ac:inkMk id="7" creationId="{7854A57A-4D1B-4412-8133-4D7329583FD0}"/>
          </ac:inkMkLst>
        </pc:inkChg>
      </pc:sldChg>
      <pc:sldChg chg="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253593148" sldId="908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253593148" sldId="908"/>
            <ac:spMk id="4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253593148" sldId="908"/>
            <ac:spMk id="8" creationId="{00000000-0000-0000-0000-000000000000}"/>
          </ac:spMkLst>
        </pc:spChg>
        <pc:inkChg chg="del">
          <ac:chgData name="Song, JianJian" userId="21c957f8-d12c-45e3-b67f-864ab375890b" providerId="ADAL" clId="{26122B8A-0CBB-4B9C-90CF-812A7799C829}" dt="2021-08-18T17:57:38.280" v="81" actId="478"/>
          <ac:inkMkLst>
            <pc:docMk/>
            <pc:sldMk cId="4253593148" sldId="908"/>
            <ac:inkMk id="9" creationId="{B60473FC-E1E6-4840-AC89-AF2CF09CCEDF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308436955" sldId="909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308436955" sldId="909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1308436955" sldId="909"/>
            <ac:spMk id="6" creationId="{7C8834A2-7C97-47A5-B5CE-8E677810594B}"/>
          </ac:spMkLst>
        </pc:spChg>
        <pc:spChg chg="add del mod ord">
          <ac:chgData name="Song, JianJian" userId="21c957f8-d12c-45e3-b67f-864ab375890b" providerId="ADAL" clId="{26122B8A-0CBB-4B9C-90CF-812A7799C829}" dt="2021-08-18T18:05:08.541" v="336" actId="700"/>
          <ac:spMkLst>
            <pc:docMk/>
            <pc:sldMk cId="1308436955" sldId="909"/>
            <ac:spMk id="7" creationId="{7C5611AF-34FA-4916-982C-0872780723FB}"/>
          </ac:spMkLst>
        </pc:spChg>
        <pc:inkChg chg="del">
          <ac:chgData name="Song, JianJian" userId="21c957f8-d12c-45e3-b67f-864ab375890b" providerId="ADAL" clId="{26122B8A-0CBB-4B9C-90CF-812A7799C829}" dt="2021-08-18T18:05:11.285" v="337" actId="478"/>
          <ac:inkMkLst>
            <pc:docMk/>
            <pc:sldMk cId="1308436955" sldId="909"/>
            <ac:inkMk id="3" creationId="{9DE54BAE-8A50-4B6A-B0A4-D5B8D72E92D8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516742051" sldId="910"/>
        </pc:sldMkLst>
        <pc:spChg chg="mod">
          <ac:chgData name="Song, JianJian" userId="21c957f8-d12c-45e3-b67f-864ab375890b" providerId="ADAL" clId="{26122B8A-0CBB-4B9C-90CF-812A7799C829}" dt="2021-08-18T17:59:45.941" v="169" actId="1076"/>
          <ac:spMkLst>
            <pc:docMk/>
            <pc:sldMk cId="1516742051" sldId="910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516742051" sldId="910"/>
            <ac:spMk id="4" creationId="{00000000-0000-0000-0000-000000000000}"/>
          </ac:spMkLst>
        </pc:spChg>
        <pc:spChg chg="mod">
          <ac:chgData name="Song, JianJian" userId="21c957f8-d12c-45e3-b67f-864ab375890b" providerId="ADAL" clId="{26122B8A-0CBB-4B9C-90CF-812A7799C829}" dt="2021-08-18T18:00:41.801" v="223" actId="1076"/>
          <ac:spMkLst>
            <pc:docMk/>
            <pc:sldMk cId="1516742051" sldId="910"/>
            <ac:spMk id="5" creationId="{00000000-0000-0000-0000-000000000000}"/>
          </ac:spMkLst>
        </pc:spChg>
        <pc:spChg chg="mod">
          <ac:chgData name="Song, JianJian" userId="21c957f8-d12c-45e3-b67f-864ab375890b" providerId="ADAL" clId="{26122B8A-0CBB-4B9C-90CF-812A7799C829}" dt="2021-08-18T18:00:34.395" v="221" actId="1076"/>
          <ac:spMkLst>
            <pc:docMk/>
            <pc:sldMk cId="1516742051" sldId="910"/>
            <ac:spMk id="6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1516742051" sldId="910"/>
            <ac:spMk id="9" creationId="{2F80D708-5E9C-4A85-8BF6-2677CB36C327}"/>
          </ac:spMkLst>
        </pc:spChg>
        <pc:spChg chg="add mod ord">
          <ac:chgData name="Song, JianJian" userId="21c957f8-d12c-45e3-b67f-864ab375890b" providerId="ADAL" clId="{26122B8A-0CBB-4B9C-90CF-812A7799C829}" dt="2021-08-18T18:11:56.181" v="368"/>
          <ac:spMkLst>
            <pc:docMk/>
            <pc:sldMk cId="1516742051" sldId="910"/>
            <ac:spMk id="10" creationId="{05534204-0E03-443F-AE79-78FED7CBEA8F}"/>
          </ac:spMkLst>
        </pc:spChg>
        <pc:picChg chg="mod">
          <ac:chgData name="Song, JianJian" userId="21c957f8-d12c-45e3-b67f-864ab375890b" providerId="ADAL" clId="{26122B8A-0CBB-4B9C-90CF-812A7799C829}" dt="2021-08-18T18:00:35.992" v="222" actId="1076"/>
          <ac:picMkLst>
            <pc:docMk/>
            <pc:sldMk cId="1516742051" sldId="910"/>
            <ac:picMk id="7" creationId="{00000000-0000-0000-0000-000000000000}"/>
          </ac:picMkLst>
        </pc:picChg>
        <pc:inkChg chg="del mod">
          <ac:chgData name="Song, JianJian" userId="21c957f8-d12c-45e3-b67f-864ab375890b" providerId="ADAL" clId="{26122B8A-0CBB-4B9C-90CF-812A7799C829}" dt="2021-08-18T18:00:25.424" v="220" actId="478"/>
          <ac:inkMkLst>
            <pc:docMk/>
            <pc:sldMk cId="1516742051" sldId="910"/>
            <ac:inkMk id="8" creationId="{32A1C0B4-D14A-490C-8ACE-AF80164A89B8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11058502" sldId="911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1058502" sldId="911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411058502" sldId="911"/>
            <ac:spMk id="5" creationId="{093219B6-F64C-4EC8-833A-528AE073F30E}"/>
          </ac:spMkLst>
        </pc:spChg>
        <pc:spChg chg="add del mod ord">
          <ac:chgData name="Song, JianJian" userId="21c957f8-d12c-45e3-b67f-864ab375890b" providerId="ADAL" clId="{26122B8A-0CBB-4B9C-90CF-812A7799C829}" dt="2021-08-18T18:03:50.031" v="297" actId="700"/>
          <ac:spMkLst>
            <pc:docMk/>
            <pc:sldMk cId="411058502" sldId="911"/>
            <ac:spMk id="6" creationId="{BEB45557-F28B-4375-A0D3-3B3F25E9ADBB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273369956" sldId="912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1273369956" sldId="912"/>
            <ac:spMk id="2" creationId="{B2F0AD60-7AF5-474E-A719-DEE51C370B88}"/>
          </ac:spMkLst>
        </pc:spChg>
        <pc:spChg chg="mod">
          <ac:chgData name="Song, JianJian" userId="21c957f8-d12c-45e3-b67f-864ab375890b" providerId="ADAL" clId="{26122B8A-0CBB-4B9C-90CF-812A7799C829}" dt="2021-08-18T18:02:50.315" v="294" actId="12"/>
          <ac:spMkLst>
            <pc:docMk/>
            <pc:sldMk cId="1273369956" sldId="912"/>
            <ac:spMk id="3" creationId="{7AD4B971-5B8F-4C4C-8AE5-B6C7B130DB35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273369956" sldId="912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2:44.891" v="293" actId="700"/>
          <ac:spMkLst>
            <pc:docMk/>
            <pc:sldMk cId="1273369956" sldId="912"/>
            <ac:spMk id="12" creationId="{59D180FB-8706-4DD4-BDD3-F0B4878E0CB7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893188174" sldId="913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893188174" sldId="913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893188174" sldId="913"/>
            <ac:spMk id="7" creationId="{37FBF2E6-B4E9-4FE4-B156-70B356676B2E}"/>
          </ac:spMkLst>
        </pc:spChg>
        <pc:spChg chg="add del mod ord">
          <ac:chgData name="Song, JianJian" userId="21c957f8-d12c-45e3-b67f-864ab375890b" providerId="ADAL" clId="{26122B8A-0CBB-4B9C-90CF-812A7799C829}" dt="2021-08-18T18:03:06.892" v="295" actId="700"/>
          <ac:spMkLst>
            <pc:docMk/>
            <pc:sldMk cId="3893188174" sldId="913"/>
            <ac:spMk id="8" creationId="{61C8B6DA-D9AD-402F-AC78-429B240ED266}"/>
          </ac:spMkLst>
        </pc:spChg>
        <pc:inkChg chg="del">
          <ac:chgData name="Song, JianJian" userId="21c957f8-d12c-45e3-b67f-864ab375890b" providerId="ADAL" clId="{26122B8A-0CBB-4B9C-90CF-812A7799C829}" dt="2021-08-18T18:03:44.311" v="296" actId="478"/>
          <ac:inkMkLst>
            <pc:docMk/>
            <pc:sldMk cId="3893188174" sldId="913"/>
            <ac:inkMk id="3" creationId="{9D1E6DD4-9955-4B8C-B70E-E9E388BC535B}"/>
          </ac:inkMkLst>
        </pc:inkChg>
      </pc:sldChg>
      <pc:sldChg chg="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904475217" sldId="914"/>
        </pc:sldMkLst>
        <pc:spChg chg="mod">
          <ac:chgData name="Song, JianJian" userId="21c957f8-d12c-45e3-b67f-864ab375890b" providerId="ADAL" clId="{26122B8A-0CBB-4B9C-90CF-812A7799C829}" dt="2021-08-18T18:04:16.243" v="301" actId="12"/>
          <ac:spMkLst>
            <pc:docMk/>
            <pc:sldMk cId="904475217" sldId="914"/>
            <ac:spMk id="2" creationId="{3D7912A9-73F8-4ED0-B985-479659990759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904475217" sldId="914"/>
            <ac:spMk id="4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904475217" sldId="914"/>
            <ac:spMk id="6" creationId="{00000000-0000-0000-0000-000000000000}"/>
          </ac:spMkLst>
        </pc:spChg>
        <pc:spChg chg="mod">
          <ac:chgData name="Song, JianJian" userId="21c957f8-d12c-45e3-b67f-864ab375890b" providerId="ADAL" clId="{26122B8A-0CBB-4B9C-90CF-812A7799C829}" dt="2021-08-18T18:04:04.132" v="299" actId="12"/>
          <ac:spMkLst>
            <pc:docMk/>
            <pc:sldMk cId="904475217" sldId="914"/>
            <ac:spMk id="8" creationId="{33BCA820-2F5D-4F6E-8992-6730AB26026A}"/>
          </ac:spMkLst>
        </pc:spChg>
        <pc:inkChg chg="del">
          <ac:chgData name="Song, JianJian" userId="21c957f8-d12c-45e3-b67f-864ab375890b" providerId="ADAL" clId="{26122B8A-0CBB-4B9C-90CF-812A7799C829}" dt="2021-08-18T18:04:41.364" v="331" actId="478"/>
          <ac:inkMkLst>
            <pc:docMk/>
            <pc:sldMk cId="904475217" sldId="914"/>
            <ac:inkMk id="3" creationId="{C14C7489-F286-48D1-9D8D-4C09D7053B7E}"/>
          </ac:inkMkLst>
        </pc:inkChg>
      </pc:sldChg>
      <pc:sldChg chg="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651141757" sldId="915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651141757" sldId="915"/>
            <ac:spMk id="3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651141757" sldId="915"/>
            <ac:spMk id="4" creationId="{00000000-0000-0000-0000-000000000000}"/>
          </ac:spMkLst>
        </pc:spChg>
        <pc:inkChg chg="del">
          <ac:chgData name="Song, JianJian" userId="21c957f8-d12c-45e3-b67f-864ab375890b" providerId="ADAL" clId="{26122B8A-0CBB-4B9C-90CF-812A7799C829}" dt="2021-08-18T18:05:33.989" v="340" actId="478"/>
          <ac:inkMkLst>
            <pc:docMk/>
            <pc:sldMk cId="2651141757" sldId="915"/>
            <ac:inkMk id="5" creationId="{18F2D1F2-EC8C-4BB9-A207-3B59769B40D0}"/>
          </ac:inkMkLst>
        </pc:ink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042501778" sldId="916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042501778" sldId="916"/>
            <ac:spMk id="3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042501778" sldId="916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524810128" sldId="917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524810128" sldId="917"/>
            <ac:spMk id="3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524810128" sldId="917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074082679" sldId="919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074082679" sldId="919"/>
            <ac:spMk id="2" creationId="{FB4F83FA-06C3-4605-94E2-E96BB20D9386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074082679" sldId="919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5:46.510" v="341" actId="700"/>
          <ac:spMkLst>
            <pc:docMk/>
            <pc:sldMk cId="3074082679" sldId="919"/>
            <ac:spMk id="6" creationId="{5F7CB68A-6BE2-48BE-BBF2-BE88F0E72C93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113397276" sldId="920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113397276" sldId="920"/>
            <ac:spMk id="3" creationId="{2B94A4E6-902F-418B-A5B6-2139A0A470CA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113397276" sldId="920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5:51.399" v="342" actId="700"/>
          <ac:spMkLst>
            <pc:docMk/>
            <pc:sldMk cId="113397276" sldId="920"/>
            <ac:spMk id="7" creationId="{9101B0B6-2FE8-4701-8EF1-C26BAE1690F6}"/>
          </ac:spMkLst>
        </pc:spChg>
        <pc:inkChg chg="del">
          <ac:chgData name="Song, JianJian" userId="21c957f8-d12c-45e3-b67f-864ab375890b" providerId="ADAL" clId="{26122B8A-0CBB-4B9C-90CF-812A7799C829}" dt="2021-08-18T18:05:54.344" v="343" actId="478"/>
          <ac:inkMkLst>
            <pc:docMk/>
            <pc:sldMk cId="113397276" sldId="920"/>
            <ac:inkMk id="2" creationId="{BC5D7342-F3D0-4637-A775-1CAAC24B7F4D}"/>
          </ac:inkMkLst>
        </pc:ink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721671248" sldId="921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721671248" sldId="921"/>
            <ac:spMk id="2" creationId="{539880F4-B2E4-4D4C-AAB7-15AE7E17203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721671248" sldId="921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8:05:58.973" v="344" actId="700"/>
          <ac:spMkLst>
            <pc:docMk/>
            <pc:sldMk cId="721671248" sldId="921"/>
            <ac:spMk id="5" creationId="{F2122DA4-E11D-4C5B-8961-7CCBA90478ED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835814878" sldId="922"/>
        </pc:sldMkLst>
        <pc:spChg chg="mod">
          <ac:chgData name="Song, JianJian" userId="21c957f8-d12c-45e3-b67f-864ab375890b" providerId="ADAL" clId="{26122B8A-0CBB-4B9C-90CF-812A7799C829}" dt="2021-08-18T17:56:48.078" v="75" actId="207"/>
          <ac:spMkLst>
            <pc:docMk/>
            <pc:sldMk cId="835814878" sldId="922"/>
            <ac:spMk id="2" creationId="{C011A350-3E88-460E-B559-FD07F4123E66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835814878" sldId="922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835814878" sldId="922"/>
            <ac:spMk id="5" creationId="{6D5592B6-49B6-4FAA-8BBB-0935478AC621}"/>
          </ac:spMkLst>
        </pc:spChg>
        <pc:spChg chg="add del mod ord">
          <ac:chgData name="Song, JianJian" userId="21c957f8-d12c-45e3-b67f-864ab375890b" providerId="ADAL" clId="{26122B8A-0CBB-4B9C-90CF-812A7799C829}" dt="2021-08-18T17:56:20.404" v="71" actId="700"/>
          <ac:spMkLst>
            <pc:docMk/>
            <pc:sldMk cId="835814878" sldId="922"/>
            <ac:spMk id="7" creationId="{E55E0E54-E215-4000-BA4B-8BE8BA8789CA}"/>
          </ac:spMkLst>
        </pc:spChg>
        <pc:inkChg chg="del">
          <ac:chgData name="Song, JianJian" userId="21c957f8-d12c-45e3-b67f-864ab375890b" providerId="ADAL" clId="{26122B8A-0CBB-4B9C-90CF-812A7799C829}" dt="2021-08-18T17:56:23.800" v="72" actId="478"/>
          <ac:inkMkLst>
            <pc:docMk/>
            <pc:sldMk cId="835814878" sldId="922"/>
            <ac:inkMk id="3" creationId="{CC498BBA-CD13-4B8E-B256-886235C2970F}"/>
          </ac:inkMkLst>
        </pc:ink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566403516" sldId="923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566403516" sldId="923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566403516" sldId="923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469015652" sldId="924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469015652" sldId="924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469015652" sldId="924"/>
            <ac:spMk id="3" creationId="{00000000-0000-0000-0000-000000000000}"/>
          </ac:spMkLst>
        </pc:spChg>
        <pc:picChg chg="mod">
          <ac:chgData name="Song, JianJian" userId="21c957f8-d12c-45e3-b67f-864ab375890b" providerId="ADAL" clId="{26122B8A-0CBB-4B9C-90CF-812A7799C829}" dt="2021-08-18T17:55:12.696" v="61" actId="1076"/>
          <ac:picMkLst>
            <pc:docMk/>
            <pc:sldMk cId="3469015652" sldId="924"/>
            <ac:picMk id="4" creationId="{00000000-0000-0000-0000-000000000000}"/>
          </ac:picMkLst>
        </pc:pic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207082709" sldId="925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207082709" sldId="925"/>
            <ac:spMk id="2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207082709" sldId="925"/>
            <ac:spMk id="3" creationId="{153C7CEB-7A5D-4882-9266-FFE1DB73A0DE}"/>
          </ac:spMkLst>
        </pc:spChg>
        <pc:spChg chg="add del mod ord">
          <ac:chgData name="Song, JianJian" userId="21c957f8-d12c-45e3-b67f-864ab375890b" providerId="ADAL" clId="{26122B8A-0CBB-4B9C-90CF-812A7799C829}" dt="2021-08-18T17:55:17.706" v="62" actId="700"/>
          <ac:spMkLst>
            <pc:docMk/>
            <pc:sldMk cId="3207082709" sldId="925"/>
            <ac:spMk id="6" creationId="{E13BD922-20FC-42EE-A4D0-2B6365A1EAE7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99643462" sldId="926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99643462" sldId="926"/>
            <ac:spMk id="2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99643462" sldId="926"/>
            <ac:spMk id="3" creationId="{534CABC4-A8C9-4072-818C-FF55B12BA285}"/>
          </ac:spMkLst>
        </pc:spChg>
        <pc:spChg chg="add del mod ord">
          <ac:chgData name="Song, JianJian" userId="21c957f8-d12c-45e3-b67f-864ab375890b" providerId="ADAL" clId="{26122B8A-0CBB-4B9C-90CF-812A7799C829}" dt="2021-08-18T18:06:02.618" v="345" actId="700"/>
          <ac:spMkLst>
            <pc:docMk/>
            <pc:sldMk cId="399643462" sldId="926"/>
            <ac:spMk id="4" creationId="{842A6741-1178-48E8-A48F-8D4E3E324712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868179436" sldId="927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868179436" sldId="927"/>
            <ac:spMk id="2" creationId="{00000000-0000-0000-0000-000000000000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3868179436" sldId="927"/>
            <ac:spMk id="4" creationId="{30434C92-4E31-447B-9D0D-D2A012A7F29E}"/>
          </ac:spMkLst>
        </pc:spChg>
        <pc:spChg chg="add del mod ord">
          <ac:chgData name="Song, JianJian" userId="21c957f8-d12c-45e3-b67f-864ab375890b" providerId="ADAL" clId="{26122B8A-0CBB-4B9C-90CF-812A7799C829}" dt="2021-08-18T18:06:10.838" v="346" actId="700"/>
          <ac:spMkLst>
            <pc:docMk/>
            <pc:sldMk cId="3868179436" sldId="927"/>
            <ac:spMk id="6" creationId="{7858E7F6-527E-41F1-8683-CC60906C9461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802979551" sldId="935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802979551" sldId="935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802979551" sldId="935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81179663" sldId="936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81179663" sldId="936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81179663" sldId="936"/>
            <ac:spMk id="4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325492415" sldId="937"/>
        </pc:sldMkLst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2325492415" sldId="937"/>
            <ac:spMk id="3" creationId="{7D0FA0C8-5664-475A-B95B-80FD48F0FBDC}"/>
          </ac:spMkLst>
        </pc:spChg>
        <pc:spChg chg="add del mod ord">
          <ac:chgData name="Song, JianJian" userId="21c957f8-d12c-45e3-b67f-864ab375890b" providerId="ADAL" clId="{26122B8A-0CBB-4B9C-90CF-812A7799C829}" dt="2021-08-18T17:55:06.564" v="60" actId="700"/>
          <ac:spMkLst>
            <pc:docMk/>
            <pc:sldMk cId="2325492415" sldId="937"/>
            <ac:spMk id="4" creationId="{96E5B52A-FF1A-4FEF-960C-5CF99941F116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325492415" sldId="937"/>
            <ac:spMk id="5" creationId="{00000000-0000-0000-0000-000000000000}"/>
          </ac:spMkLst>
        </pc:spChg>
        <pc:inkChg chg="del">
          <ac:chgData name="Song, JianJian" userId="21c957f8-d12c-45e3-b67f-864ab375890b" providerId="ADAL" clId="{26122B8A-0CBB-4B9C-90CF-812A7799C829}" dt="2021-08-18T17:54:46.947" v="58" actId="478"/>
          <ac:inkMkLst>
            <pc:docMk/>
            <pc:sldMk cId="2325492415" sldId="937"/>
            <ac:inkMk id="2" creationId="{0282DA40-EA0A-4C5A-9880-FE570E116898}"/>
          </ac:inkMkLst>
        </pc:ink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121339790" sldId="938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121339790" sldId="938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121339790" sldId="938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3704196183" sldId="939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704196183" sldId="939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3704196183" sldId="939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4102498337" sldId="940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02498337" sldId="9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4102498337" sldId="940"/>
            <ac:spMk id="3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26122B8A-0CBB-4B9C-90CF-812A7799C829}" dt="2021-08-18T18:11:56.181" v="368"/>
        <pc:sldMkLst>
          <pc:docMk/>
          <pc:sldMk cId="228288010" sldId="941"/>
        </pc:sldMkLst>
        <pc:spChg chg="mod ord">
          <ac:chgData name="Song, JianJian" userId="21c957f8-d12c-45e3-b67f-864ab375890b" providerId="ADAL" clId="{26122B8A-0CBB-4B9C-90CF-812A7799C829}" dt="2021-08-18T18:11:56.181" v="368"/>
          <ac:spMkLst>
            <pc:docMk/>
            <pc:sldMk cId="228288010" sldId="941"/>
            <ac:spMk id="4" creationId="{00000000-0000-0000-0000-000000000000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5" creationId="{41EA557A-9865-4E71-8330-BA5CA95D7DD2}"/>
          </ac:spMkLst>
        </pc:spChg>
        <pc:spChg chg="add del mod ord">
          <ac:chgData name="Song, JianJian" userId="21c957f8-d12c-45e3-b67f-864ab375890b" providerId="ADAL" clId="{26122B8A-0CBB-4B9C-90CF-812A7799C829}" dt="2021-08-18T17:53:34.787" v="31" actId="700"/>
          <ac:spMkLst>
            <pc:docMk/>
            <pc:sldMk cId="228288010" sldId="941"/>
            <ac:spMk id="8" creationId="{B7EA9C07-BA71-4DF6-BD76-C1DCEE0768B8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9" creationId="{AE96ABCB-C787-4A9C-96C6-63A422081F57}"/>
          </ac:spMkLst>
        </pc:spChg>
        <pc:spChg chg="add del mod ord">
          <ac:chgData name="Song, JianJian" userId="21c957f8-d12c-45e3-b67f-864ab375890b" providerId="ADAL" clId="{26122B8A-0CBB-4B9C-90CF-812A7799C829}" dt="2021-08-18T17:55:26.926" v="64" actId="700"/>
          <ac:spMkLst>
            <pc:docMk/>
            <pc:sldMk cId="228288010" sldId="941"/>
            <ac:spMk id="10" creationId="{1607C2C0-10CE-40D6-8199-73412E9BCC35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11" creationId="{E701AB01-AC50-41FD-8D1B-DB2AA2EA9E0A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27" creationId="{3E38E50D-FA58-4B52-85A7-7C5A858C2D32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28" creationId="{ADE177DC-7B9D-4AE6-99B6-221742D3360F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33" creationId="{1C9787AD-2948-4944-B90D-930505477DC7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42" creationId="{07515693-591E-4B79-84DB-FFA1A6DE74D1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48" creationId="{5565C716-2A25-44D1-95E5-7ADD1BB2BE07}"/>
          </ac:spMkLst>
        </pc:spChg>
        <pc:spChg chg="mod">
          <ac:chgData name="Song, JianJian" userId="21c957f8-d12c-45e3-b67f-864ab375890b" providerId="ADAL" clId="{26122B8A-0CBB-4B9C-90CF-812A7799C829}" dt="2021-08-18T17:56:03.084" v="70" actId="12"/>
          <ac:spMkLst>
            <pc:docMk/>
            <pc:sldMk cId="228288010" sldId="941"/>
            <ac:spMk id="49" creationId="{5DF06AB4-5BB3-4DA9-A091-255F3D4F977B}"/>
          </ac:spMkLst>
        </pc:spChg>
        <pc:inkChg chg="del">
          <ac:chgData name="Song, JianJian" userId="21c957f8-d12c-45e3-b67f-864ab375890b" providerId="ADAL" clId="{26122B8A-0CBB-4B9C-90CF-812A7799C829}" dt="2021-08-18T17:55:34.147" v="65" actId="478"/>
          <ac:inkMkLst>
            <pc:docMk/>
            <pc:sldMk cId="228288010" sldId="941"/>
            <ac:inkMk id="2" creationId="{62C6A249-2357-41B2-BC99-1D3346E0D8E5}"/>
          </ac:inkMkLst>
        </pc:inkChg>
      </pc:sldChg>
      <pc:sldMasterChg chg="modSp mod addSldLayout delSldLayout modSldLayout sldLayoutOrd">
        <pc:chgData name="Song, JianJian" userId="21c957f8-d12c-45e3-b67f-864ab375890b" providerId="ADAL" clId="{26122B8A-0CBB-4B9C-90CF-812A7799C829}" dt="2021-08-18T18:12:56.479" v="374" actId="20578"/>
        <pc:sldMasterMkLst>
          <pc:docMk/>
          <pc:sldMasterMk cId="826991343" sldId="2147483801"/>
        </pc:sldMasterMkLst>
        <pc:spChg chg="mod">
          <ac:chgData name="Song, JianJian" userId="21c957f8-d12c-45e3-b67f-864ab375890b" providerId="ADAL" clId="{26122B8A-0CBB-4B9C-90CF-812A7799C829}" dt="2021-08-18T18:10:19.557" v="358" actId="20577"/>
          <ac:spMkLst>
            <pc:docMk/>
            <pc:sldMasterMk cId="826991343" sldId="2147483801"/>
            <ac:spMk id="9" creationId="{0DC47E73-5787-4F87-9333-A5D4B7690E20}"/>
          </ac:spMkLst>
        </pc:spChg>
        <pc:sldLayoutChg chg="del">
          <pc:chgData name="Song, JianJian" userId="21c957f8-d12c-45e3-b67f-864ab375890b" providerId="ADAL" clId="{26122B8A-0CBB-4B9C-90CF-812A7799C829}" dt="2021-08-18T17:46:04.457" v="11" actId="2696"/>
          <pc:sldLayoutMkLst>
            <pc:docMk/>
            <pc:sldMasterMk cId="826991343" sldId="2147483801"/>
            <pc:sldLayoutMk cId="2563546908" sldId="2147483774"/>
          </pc:sldLayoutMkLst>
        </pc:sldLayoutChg>
        <pc:sldLayoutChg chg="del">
          <pc:chgData name="Song, JianJian" userId="21c957f8-d12c-45e3-b67f-864ab375890b" providerId="ADAL" clId="{26122B8A-0CBB-4B9C-90CF-812A7799C829}" dt="2021-08-18T17:45:56.647" v="0" actId="2696"/>
          <pc:sldLayoutMkLst>
            <pc:docMk/>
            <pc:sldMasterMk cId="826991343" sldId="2147483801"/>
            <pc:sldLayoutMk cId="1624579982" sldId="2147483802"/>
          </pc:sldLayoutMkLst>
        </pc:sldLayoutChg>
        <pc:sldLayoutChg chg="del">
          <pc:chgData name="Song, JianJian" userId="21c957f8-d12c-45e3-b67f-864ab375890b" providerId="ADAL" clId="{26122B8A-0CBB-4B9C-90CF-812A7799C829}" dt="2021-08-18T17:45:57.100" v="1" actId="2696"/>
          <pc:sldLayoutMkLst>
            <pc:docMk/>
            <pc:sldMasterMk cId="826991343" sldId="2147483801"/>
            <pc:sldLayoutMk cId="2980952295" sldId="2147483803"/>
          </pc:sldLayoutMkLst>
        </pc:sldLayoutChg>
        <pc:sldLayoutChg chg="del">
          <pc:chgData name="Song, JianJian" userId="21c957f8-d12c-45e3-b67f-864ab375890b" providerId="ADAL" clId="{26122B8A-0CBB-4B9C-90CF-812A7799C829}" dt="2021-08-18T17:45:57.412" v="2" actId="2696"/>
          <pc:sldLayoutMkLst>
            <pc:docMk/>
            <pc:sldMasterMk cId="826991343" sldId="2147483801"/>
            <pc:sldLayoutMk cId="1966247597" sldId="2147483804"/>
          </pc:sldLayoutMkLst>
        </pc:sldLayoutChg>
        <pc:sldLayoutChg chg="del">
          <pc:chgData name="Song, JianJian" userId="21c957f8-d12c-45e3-b67f-864ab375890b" providerId="ADAL" clId="{26122B8A-0CBB-4B9C-90CF-812A7799C829}" dt="2021-08-18T17:45:57.666" v="3" actId="2696"/>
          <pc:sldLayoutMkLst>
            <pc:docMk/>
            <pc:sldMasterMk cId="826991343" sldId="2147483801"/>
            <pc:sldLayoutMk cId="4123108799" sldId="2147483805"/>
          </pc:sldLayoutMkLst>
        </pc:sldLayoutChg>
        <pc:sldLayoutChg chg="del">
          <pc:chgData name="Song, JianJian" userId="21c957f8-d12c-45e3-b67f-864ab375890b" providerId="ADAL" clId="{26122B8A-0CBB-4B9C-90CF-812A7799C829}" dt="2021-08-18T17:45:57.917" v="4" actId="2696"/>
          <pc:sldLayoutMkLst>
            <pc:docMk/>
            <pc:sldMasterMk cId="826991343" sldId="2147483801"/>
            <pc:sldLayoutMk cId="855252946" sldId="2147483806"/>
          </pc:sldLayoutMkLst>
        </pc:sldLayoutChg>
        <pc:sldLayoutChg chg="del">
          <pc:chgData name="Song, JianJian" userId="21c957f8-d12c-45e3-b67f-864ab375890b" providerId="ADAL" clId="{26122B8A-0CBB-4B9C-90CF-812A7799C829}" dt="2021-08-18T17:45:58.154" v="5" actId="2696"/>
          <pc:sldLayoutMkLst>
            <pc:docMk/>
            <pc:sldMasterMk cId="826991343" sldId="2147483801"/>
            <pc:sldLayoutMk cId="2976493817" sldId="2147483807"/>
          </pc:sldLayoutMkLst>
        </pc:sldLayoutChg>
        <pc:sldLayoutChg chg="del">
          <pc:chgData name="Song, JianJian" userId="21c957f8-d12c-45e3-b67f-864ab375890b" providerId="ADAL" clId="{26122B8A-0CBB-4B9C-90CF-812A7799C829}" dt="2021-08-18T17:45:58.390" v="6" actId="2696"/>
          <pc:sldLayoutMkLst>
            <pc:docMk/>
            <pc:sldMasterMk cId="826991343" sldId="2147483801"/>
            <pc:sldLayoutMk cId="551690805" sldId="2147483809"/>
          </pc:sldLayoutMkLst>
        </pc:sldLayoutChg>
        <pc:sldLayoutChg chg="del">
          <pc:chgData name="Song, JianJian" userId="21c957f8-d12c-45e3-b67f-864ab375890b" providerId="ADAL" clId="{26122B8A-0CBB-4B9C-90CF-812A7799C829}" dt="2021-08-18T17:45:58.626" v="7" actId="2696"/>
          <pc:sldLayoutMkLst>
            <pc:docMk/>
            <pc:sldMasterMk cId="826991343" sldId="2147483801"/>
            <pc:sldLayoutMk cId="1421876517" sldId="2147483811"/>
          </pc:sldLayoutMkLst>
        </pc:sldLayoutChg>
        <pc:sldLayoutChg chg="del">
          <pc:chgData name="Song, JianJian" userId="21c957f8-d12c-45e3-b67f-864ab375890b" providerId="ADAL" clId="{26122B8A-0CBB-4B9C-90CF-812A7799C829}" dt="2021-08-18T17:45:58.909" v="8" actId="2696"/>
          <pc:sldLayoutMkLst>
            <pc:docMk/>
            <pc:sldMasterMk cId="826991343" sldId="2147483801"/>
            <pc:sldLayoutMk cId="1712542171" sldId="2147483813"/>
          </pc:sldLayoutMkLst>
        </pc:sldLayoutChg>
        <pc:sldLayoutChg chg="del">
          <pc:chgData name="Song, JianJian" userId="21c957f8-d12c-45e3-b67f-864ab375890b" providerId="ADAL" clId="{26122B8A-0CBB-4B9C-90CF-812A7799C829}" dt="2021-08-18T17:45:59.207" v="9" actId="2696"/>
          <pc:sldLayoutMkLst>
            <pc:docMk/>
            <pc:sldMasterMk cId="826991343" sldId="2147483801"/>
            <pc:sldLayoutMk cId="1469929054" sldId="2147483814"/>
          </pc:sldLayoutMkLst>
        </pc:sldLayoutChg>
        <pc:sldLayoutChg chg="del">
          <pc:chgData name="Song, JianJian" userId="21c957f8-d12c-45e3-b67f-864ab375890b" providerId="ADAL" clId="{26122B8A-0CBB-4B9C-90CF-812A7799C829}" dt="2021-08-18T17:45:59.738" v="10" actId="2696"/>
          <pc:sldLayoutMkLst>
            <pc:docMk/>
            <pc:sldMasterMk cId="826991343" sldId="2147483801"/>
            <pc:sldLayoutMk cId="958233738" sldId="2147483815"/>
          </pc:sldLayoutMkLst>
        </pc:sldLayoutChg>
        <pc:sldLayoutChg chg="mod">
          <pc:chgData name="Song, JianJian" userId="21c957f8-d12c-45e3-b67f-864ab375890b" providerId="ADAL" clId="{26122B8A-0CBB-4B9C-90CF-812A7799C829}" dt="2021-08-18T17:47:38.548" v="18" actId="6014"/>
          <pc:sldLayoutMkLst>
            <pc:docMk/>
            <pc:sldMasterMk cId="826991343" sldId="2147483801"/>
            <pc:sldLayoutMk cId="3462473958" sldId="2147483816"/>
          </pc:sldLayoutMkLst>
        </pc:sldLayoutChg>
        <pc:sldLayoutChg chg="add del mod">
          <pc:chgData name="Song, JianJian" userId="21c957f8-d12c-45e3-b67f-864ab375890b" providerId="ADAL" clId="{26122B8A-0CBB-4B9C-90CF-812A7799C829}" dt="2021-08-18T18:11:38.333" v="364" actId="2696"/>
          <pc:sldLayoutMkLst>
            <pc:docMk/>
            <pc:sldMasterMk cId="826991343" sldId="2147483801"/>
            <pc:sldLayoutMk cId="3505997302" sldId="2147483817"/>
          </pc:sldLayoutMkLst>
        </pc:sldLayoutChg>
        <pc:sldLayoutChg chg="addSp delSp mod">
          <pc:chgData name="Song, JianJian" userId="21c957f8-d12c-45e3-b67f-864ab375890b" providerId="ADAL" clId="{26122B8A-0CBB-4B9C-90CF-812A7799C829}" dt="2021-08-18T18:11:39.837" v="365" actId="478"/>
          <pc:sldLayoutMkLst>
            <pc:docMk/>
            <pc:sldMasterMk cId="826991343" sldId="2147483801"/>
            <pc:sldLayoutMk cId="641225602" sldId="2147483818"/>
          </pc:sldLayoutMkLst>
          <pc:spChg chg="add del">
            <ac:chgData name="Song, JianJian" userId="21c957f8-d12c-45e3-b67f-864ab375890b" providerId="ADAL" clId="{26122B8A-0CBB-4B9C-90CF-812A7799C829}" dt="2021-08-18T18:11:39.837" v="365" actId="478"/>
            <ac:spMkLst>
              <pc:docMk/>
              <pc:sldMasterMk cId="826991343" sldId="2147483801"/>
              <pc:sldLayoutMk cId="641225602" sldId="2147483818"/>
              <ac:spMk id="2" creationId="{00000000-0000-0000-0000-000000000000}"/>
            </ac:spMkLst>
          </pc:spChg>
        </pc:sldLayoutChg>
        <pc:sldLayoutChg chg="delSp add del">
          <pc:chgData name="Song, JianJian" userId="21c957f8-d12c-45e3-b67f-864ab375890b" providerId="ADAL" clId="{26122B8A-0CBB-4B9C-90CF-812A7799C829}" dt="2021-08-18T18:12:13.231" v="369" actId="2696"/>
          <pc:sldLayoutMkLst>
            <pc:docMk/>
            <pc:sldMasterMk cId="826991343" sldId="2147483801"/>
            <pc:sldLayoutMk cId="3807753427" sldId="2147483827"/>
          </pc:sldLayoutMkLst>
          <pc:spChg chg="del">
            <ac:chgData name="Song, JianJian" userId="21c957f8-d12c-45e3-b67f-864ab375890b" providerId="ADAL" clId="{26122B8A-0CBB-4B9C-90CF-812A7799C829}" dt="2021-08-18T18:10:31.088" v="359"/>
            <ac:spMkLst>
              <pc:docMk/>
              <pc:sldMasterMk cId="826991343" sldId="2147483801"/>
              <pc:sldLayoutMk cId="3807753427" sldId="2147483827"/>
              <ac:spMk id="12" creationId="{00000000-0000-0000-0000-000000000000}"/>
            </ac:spMkLst>
          </pc:spChg>
          <pc:spChg chg="del">
            <ac:chgData name="Song, JianJian" userId="21c957f8-d12c-45e3-b67f-864ab375890b" providerId="ADAL" clId="{26122B8A-0CBB-4B9C-90CF-812A7799C829}" dt="2021-08-18T18:10:31.088" v="359"/>
            <ac:spMkLst>
              <pc:docMk/>
              <pc:sldMasterMk cId="826991343" sldId="2147483801"/>
              <pc:sldLayoutMk cId="3807753427" sldId="2147483827"/>
              <ac:spMk id="14" creationId="{00000000-0000-0000-0000-000000000000}"/>
            </ac:spMkLst>
          </pc:spChg>
          <pc:spChg chg="del">
            <ac:chgData name="Song, JianJian" userId="21c957f8-d12c-45e3-b67f-864ab375890b" providerId="ADAL" clId="{26122B8A-0CBB-4B9C-90CF-812A7799C829}" dt="2021-08-18T18:10:31.088" v="359"/>
            <ac:spMkLst>
              <pc:docMk/>
              <pc:sldMasterMk cId="826991343" sldId="2147483801"/>
              <pc:sldLayoutMk cId="3807753427" sldId="2147483827"/>
              <ac:spMk id="16" creationId="{00000000-0000-0000-0000-000000000000}"/>
            </ac:spMkLst>
          </pc:spChg>
          <pc:picChg chg="del">
            <ac:chgData name="Song, JianJian" userId="21c957f8-d12c-45e3-b67f-864ab375890b" providerId="ADAL" clId="{26122B8A-0CBB-4B9C-90CF-812A7799C829}" dt="2021-08-18T18:10:31.088" v="359"/>
            <ac:picMkLst>
              <pc:docMk/>
              <pc:sldMasterMk cId="826991343" sldId="2147483801"/>
              <pc:sldLayoutMk cId="3807753427" sldId="2147483827"/>
              <ac:picMk id="9" creationId="{00000000-0000-0000-0000-000000000000}"/>
            </ac:picMkLst>
          </pc:picChg>
          <pc:picChg chg="del">
            <ac:chgData name="Song, JianJian" userId="21c957f8-d12c-45e3-b67f-864ab375890b" providerId="ADAL" clId="{26122B8A-0CBB-4B9C-90CF-812A7799C829}" dt="2021-08-18T18:10:31.088" v="359"/>
            <ac:picMkLst>
              <pc:docMk/>
              <pc:sldMasterMk cId="826991343" sldId="2147483801"/>
              <pc:sldLayoutMk cId="3807753427" sldId="2147483827"/>
              <ac:picMk id="13" creationId="{CABADFDA-BDCE-4FDC-A291-F0DAE609AE0B}"/>
            </ac:picMkLst>
          </pc:picChg>
          <pc:picChg chg="del">
            <ac:chgData name="Song, JianJian" userId="21c957f8-d12c-45e3-b67f-864ab375890b" providerId="ADAL" clId="{26122B8A-0CBB-4B9C-90CF-812A7799C829}" dt="2021-08-18T18:10:31.088" v="359"/>
            <ac:picMkLst>
              <pc:docMk/>
              <pc:sldMasterMk cId="826991343" sldId="2147483801"/>
              <pc:sldLayoutMk cId="3807753427" sldId="2147483827"/>
              <ac:picMk id="15" creationId="{00000000-0000-0000-0000-000000000000}"/>
            </ac:picMkLst>
          </pc:picChg>
          <pc:picChg chg="del">
            <ac:chgData name="Song, JianJian" userId="21c957f8-d12c-45e3-b67f-864ab375890b" providerId="ADAL" clId="{26122B8A-0CBB-4B9C-90CF-812A7799C829}" dt="2021-08-18T18:10:31.088" v="359"/>
            <ac:picMkLst>
              <pc:docMk/>
              <pc:sldMasterMk cId="826991343" sldId="2147483801"/>
              <pc:sldLayoutMk cId="3807753427" sldId="2147483827"/>
              <ac:picMk id="18" creationId="{00000000-0000-0000-0000-000000000000}"/>
            </ac:picMkLst>
          </pc:picChg>
        </pc:sldLayoutChg>
        <pc:sldLayoutChg chg="delSp">
          <pc:chgData name="Song, JianJian" userId="21c957f8-d12c-45e3-b67f-864ab375890b" providerId="ADAL" clId="{26122B8A-0CBB-4B9C-90CF-812A7799C829}" dt="2021-08-18T18:10:31.088" v="359"/>
          <pc:sldLayoutMkLst>
            <pc:docMk/>
            <pc:sldMasterMk cId="826991343" sldId="2147483801"/>
            <pc:sldLayoutMk cId="162121217" sldId="2147483828"/>
          </pc:sldLayoutMkLst>
          <pc:spChg chg="del">
            <ac:chgData name="Song, JianJian" userId="21c957f8-d12c-45e3-b67f-864ab375890b" providerId="ADAL" clId="{26122B8A-0CBB-4B9C-90CF-812A7799C829}" dt="2021-08-18T18:10:31.088" v="359"/>
            <ac:spMkLst>
              <pc:docMk/>
              <pc:sldMasterMk cId="826991343" sldId="2147483801"/>
              <pc:sldLayoutMk cId="162121217" sldId="2147483828"/>
              <ac:spMk id="4" creationId="{00000000-0000-0000-0000-000000000000}"/>
            </ac:spMkLst>
          </pc:spChg>
        </pc:sldLayoutChg>
        <pc:sldLayoutChg chg="delSp">
          <pc:chgData name="Song, JianJian" userId="21c957f8-d12c-45e3-b67f-864ab375890b" providerId="ADAL" clId="{26122B8A-0CBB-4B9C-90CF-812A7799C829}" dt="2021-08-18T18:10:31.088" v="359"/>
          <pc:sldLayoutMkLst>
            <pc:docMk/>
            <pc:sldMasterMk cId="826991343" sldId="2147483801"/>
            <pc:sldLayoutMk cId="3281026576" sldId="2147483829"/>
          </pc:sldLayoutMkLst>
          <pc:spChg chg="del">
            <ac:chgData name="Song, JianJian" userId="21c957f8-d12c-45e3-b67f-864ab375890b" providerId="ADAL" clId="{26122B8A-0CBB-4B9C-90CF-812A7799C829}" dt="2021-08-18T18:10:31.088" v="359"/>
            <ac:spMkLst>
              <pc:docMk/>
              <pc:sldMasterMk cId="826991343" sldId="2147483801"/>
              <pc:sldLayoutMk cId="3281026576" sldId="2147483829"/>
              <ac:spMk id="4" creationId="{00000000-0000-0000-0000-000000000000}"/>
            </ac:spMkLst>
          </pc:spChg>
        </pc:sldLayoutChg>
        <pc:sldLayoutChg chg="modSp mod ord">
          <pc:chgData name="Song, JianJian" userId="21c957f8-d12c-45e3-b67f-864ab375890b" providerId="ADAL" clId="{26122B8A-0CBB-4B9C-90CF-812A7799C829}" dt="2021-08-18T18:12:42.967" v="371" actId="20578"/>
          <pc:sldLayoutMkLst>
            <pc:docMk/>
            <pc:sldMasterMk cId="826991343" sldId="2147483801"/>
            <pc:sldLayoutMk cId="2366503947" sldId="2147483832"/>
          </pc:sldLayoutMkLst>
          <pc:spChg chg="mod">
            <ac:chgData name="Song, JianJian" userId="21c957f8-d12c-45e3-b67f-864ab375890b" providerId="ADAL" clId="{26122B8A-0CBB-4B9C-90CF-812A7799C829}" dt="2021-08-18T18:12:42.967" v="371" actId="20578"/>
            <ac:spMkLst>
              <pc:docMk/>
              <pc:sldMasterMk cId="826991343" sldId="2147483801"/>
              <pc:sldLayoutMk cId="2366503947" sldId="2147483832"/>
              <ac:spMk id="2" creationId="{00000000-0000-0000-0000-000000000000}"/>
            </ac:spMkLst>
          </pc:spChg>
          <pc:spChg chg="mod">
            <ac:chgData name="Song, JianJian" userId="21c957f8-d12c-45e3-b67f-864ab375890b" providerId="ADAL" clId="{26122B8A-0CBB-4B9C-90CF-812A7799C829}" dt="2021-08-18T18:12:42.967" v="371" actId="20578"/>
            <ac:spMkLst>
              <pc:docMk/>
              <pc:sldMasterMk cId="826991343" sldId="2147483801"/>
              <pc:sldLayoutMk cId="2366503947" sldId="2147483832"/>
              <ac:spMk id="12" creationId="{00000000-0000-0000-0000-000000000000}"/>
            </ac:spMkLst>
          </pc:spChg>
        </pc:sldLayoutChg>
        <pc:sldLayoutChg chg="modSp mod ord">
          <pc:chgData name="Song, JianJian" userId="21c957f8-d12c-45e3-b67f-864ab375890b" providerId="ADAL" clId="{26122B8A-0CBB-4B9C-90CF-812A7799C829}" dt="2021-08-18T18:12:46.665" v="372" actId="20578"/>
          <pc:sldLayoutMkLst>
            <pc:docMk/>
            <pc:sldMasterMk cId="826991343" sldId="2147483801"/>
            <pc:sldLayoutMk cId="144651387" sldId="2147483833"/>
          </pc:sldLayoutMkLst>
          <pc:spChg chg="mod">
            <ac:chgData name="Song, JianJian" userId="21c957f8-d12c-45e3-b67f-864ab375890b" providerId="ADAL" clId="{26122B8A-0CBB-4B9C-90CF-812A7799C829}" dt="2021-08-18T18:12:46.665" v="372" actId="20578"/>
            <ac:spMkLst>
              <pc:docMk/>
              <pc:sldMasterMk cId="826991343" sldId="2147483801"/>
              <pc:sldLayoutMk cId="144651387" sldId="2147483833"/>
              <ac:spMk id="2" creationId="{00000000-0000-0000-0000-000000000000}"/>
            </ac:spMkLst>
          </pc:spChg>
        </pc:sldLayoutChg>
        <pc:sldLayoutChg chg="modSp mod ord">
          <pc:chgData name="Song, JianJian" userId="21c957f8-d12c-45e3-b67f-864ab375890b" providerId="ADAL" clId="{26122B8A-0CBB-4B9C-90CF-812A7799C829}" dt="2021-08-18T18:12:51.840" v="373" actId="20578"/>
          <pc:sldLayoutMkLst>
            <pc:docMk/>
            <pc:sldMasterMk cId="826991343" sldId="2147483801"/>
            <pc:sldLayoutMk cId="1123981169" sldId="2147483834"/>
          </pc:sldLayoutMkLst>
          <pc:spChg chg="mod">
            <ac:chgData name="Song, JianJian" userId="21c957f8-d12c-45e3-b67f-864ab375890b" providerId="ADAL" clId="{26122B8A-0CBB-4B9C-90CF-812A7799C829}" dt="2021-08-18T18:12:51.840" v="373" actId="20578"/>
            <ac:spMkLst>
              <pc:docMk/>
              <pc:sldMasterMk cId="826991343" sldId="2147483801"/>
              <pc:sldLayoutMk cId="1123981169" sldId="2147483834"/>
              <ac:spMk id="2" creationId="{00000000-0000-0000-0000-000000000000}"/>
            </ac:spMkLst>
          </pc:spChg>
          <pc:spChg chg="mod">
            <ac:chgData name="Song, JianJian" userId="21c957f8-d12c-45e3-b67f-864ab375890b" providerId="ADAL" clId="{26122B8A-0CBB-4B9C-90CF-812A7799C829}" dt="2021-08-18T18:12:51.840" v="373" actId="20578"/>
            <ac:spMkLst>
              <pc:docMk/>
              <pc:sldMasterMk cId="826991343" sldId="2147483801"/>
              <pc:sldLayoutMk cId="1123981169" sldId="2147483834"/>
              <ac:spMk id="12" creationId="{00000000-0000-0000-0000-000000000000}"/>
            </ac:spMkLst>
          </pc:spChg>
        </pc:sldLayoutChg>
        <pc:sldLayoutChg chg="modSp mod ord">
          <pc:chgData name="Song, JianJian" userId="21c957f8-d12c-45e3-b67f-864ab375890b" providerId="ADAL" clId="{26122B8A-0CBB-4B9C-90CF-812A7799C829}" dt="2021-08-18T18:12:56.479" v="374" actId="20578"/>
          <pc:sldLayoutMkLst>
            <pc:docMk/>
            <pc:sldMasterMk cId="826991343" sldId="2147483801"/>
            <pc:sldLayoutMk cId="194895849" sldId="2147483835"/>
          </pc:sldLayoutMkLst>
          <pc:spChg chg="mod">
            <ac:chgData name="Song, JianJian" userId="21c957f8-d12c-45e3-b67f-864ab375890b" providerId="ADAL" clId="{26122B8A-0CBB-4B9C-90CF-812A7799C829}" dt="2021-08-18T18:12:56.479" v="374" actId="20578"/>
            <ac:spMkLst>
              <pc:docMk/>
              <pc:sldMasterMk cId="826991343" sldId="2147483801"/>
              <pc:sldLayoutMk cId="194895849" sldId="2147483835"/>
              <ac:spMk id="3" creationId="{00000000-0000-0000-0000-000000000000}"/>
            </ac:spMkLst>
          </pc:spChg>
          <pc:spChg chg="mod">
            <ac:chgData name="Song, JianJian" userId="21c957f8-d12c-45e3-b67f-864ab375890b" providerId="ADAL" clId="{26122B8A-0CBB-4B9C-90CF-812A7799C829}" dt="2021-08-18T18:12:56.479" v="374" actId="20578"/>
            <ac:spMkLst>
              <pc:docMk/>
              <pc:sldMasterMk cId="826991343" sldId="2147483801"/>
              <pc:sldLayoutMk cId="194895849" sldId="2147483835"/>
              <ac:spMk id="17" creationId="{00000000-0000-0000-0000-000000000000}"/>
            </ac:spMkLst>
          </pc:spChg>
        </pc:sldLayoutChg>
      </pc:sldMasterChg>
      <pc:sldMasterChg chg="del">
        <pc:chgData name="Song, JianJian" userId="21c957f8-d12c-45e3-b67f-864ab375890b" providerId="ADAL" clId="{26122B8A-0CBB-4B9C-90CF-812A7799C829}" dt="2021-08-18T17:46:54.485" v="15" actId="2696"/>
        <pc:sldMasterMkLst>
          <pc:docMk/>
          <pc:sldMasterMk cId="1019929321" sldId="2147483819"/>
        </pc:sldMasterMkLst>
      </pc:sldMasterChg>
      <pc:sldMasterChg chg="modSldLayout">
        <pc:chgData name="Song, JianJian" userId="21c957f8-d12c-45e3-b67f-864ab375890b" providerId="ADAL" clId="{26122B8A-0CBB-4B9C-90CF-812A7799C829}" dt="2021-08-18T18:02:38.147" v="292" actId="14100"/>
        <pc:sldMasterMkLst>
          <pc:docMk/>
          <pc:sldMasterMk cId="3629207958" sldId="2147483819"/>
        </pc:sldMasterMkLst>
        <pc:sldLayoutChg chg="modSp mod">
          <pc:chgData name="Song, JianJian" userId="21c957f8-d12c-45e3-b67f-864ab375890b" providerId="ADAL" clId="{26122B8A-0CBB-4B9C-90CF-812A7799C829}" dt="2021-08-18T18:02:38.147" v="292" actId="14100"/>
          <pc:sldLayoutMkLst>
            <pc:docMk/>
            <pc:sldMasterMk cId="3629207958" sldId="2147483819"/>
            <pc:sldLayoutMk cId="978561809" sldId="2147483822"/>
          </pc:sldLayoutMkLst>
          <pc:spChg chg="mod">
            <ac:chgData name="Song, JianJian" userId="21c957f8-d12c-45e3-b67f-864ab375890b" providerId="ADAL" clId="{26122B8A-0CBB-4B9C-90CF-812A7799C829}" dt="2021-08-18T18:02:38.147" v="292" actId="14100"/>
            <ac:spMkLst>
              <pc:docMk/>
              <pc:sldMasterMk cId="3629207958" sldId="2147483819"/>
              <pc:sldLayoutMk cId="978561809" sldId="2147483822"/>
              <ac:spMk id="2" creationId="{00000000-0000-0000-0000-000000000000}"/>
            </ac:spMkLst>
          </pc:spChg>
        </pc:sldLayoutChg>
        <pc:sldLayoutChg chg="delSp">
          <pc:chgData name="Song, JianJian" userId="21c957f8-d12c-45e3-b67f-864ab375890b" providerId="ADAL" clId="{26122B8A-0CBB-4B9C-90CF-812A7799C829}" dt="2021-08-18T17:52:33.850" v="21"/>
          <pc:sldLayoutMkLst>
            <pc:docMk/>
            <pc:sldMasterMk cId="3629207958" sldId="2147483819"/>
            <pc:sldLayoutMk cId="4077968966" sldId="2147483825"/>
          </pc:sldLayoutMkLst>
          <pc:spChg chg="del">
            <ac:chgData name="Song, JianJian" userId="21c957f8-d12c-45e3-b67f-864ab375890b" providerId="ADAL" clId="{26122B8A-0CBB-4B9C-90CF-812A7799C829}" dt="2021-08-18T17:52:33.850" v="21"/>
            <ac:spMkLst>
              <pc:docMk/>
              <pc:sldMasterMk cId="3629207958" sldId="2147483819"/>
              <pc:sldLayoutMk cId="4077968966" sldId="2147483825"/>
              <ac:spMk id="12" creationId="{00000000-0000-0000-0000-000000000000}"/>
            </ac:spMkLst>
          </pc:spChg>
          <pc:spChg chg="del">
            <ac:chgData name="Song, JianJian" userId="21c957f8-d12c-45e3-b67f-864ab375890b" providerId="ADAL" clId="{26122B8A-0CBB-4B9C-90CF-812A7799C829}" dt="2021-08-18T17:52:33.850" v="21"/>
            <ac:spMkLst>
              <pc:docMk/>
              <pc:sldMasterMk cId="3629207958" sldId="2147483819"/>
              <pc:sldLayoutMk cId="4077968966" sldId="2147483825"/>
              <ac:spMk id="14" creationId="{00000000-0000-0000-0000-000000000000}"/>
            </ac:spMkLst>
          </pc:spChg>
          <pc:spChg chg="del">
            <ac:chgData name="Song, JianJian" userId="21c957f8-d12c-45e3-b67f-864ab375890b" providerId="ADAL" clId="{26122B8A-0CBB-4B9C-90CF-812A7799C829}" dt="2021-08-18T17:52:33.850" v="21"/>
            <ac:spMkLst>
              <pc:docMk/>
              <pc:sldMasterMk cId="3629207958" sldId="2147483819"/>
              <pc:sldLayoutMk cId="4077968966" sldId="2147483825"/>
              <ac:spMk id="16" creationId="{00000000-0000-0000-0000-000000000000}"/>
            </ac:spMkLst>
          </pc:spChg>
          <pc:picChg chg="del">
            <ac:chgData name="Song, JianJian" userId="21c957f8-d12c-45e3-b67f-864ab375890b" providerId="ADAL" clId="{26122B8A-0CBB-4B9C-90CF-812A7799C829}" dt="2021-08-18T17:52:33.850" v="21"/>
            <ac:picMkLst>
              <pc:docMk/>
              <pc:sldMasterMk cId="3629207958" sldId="2147483819"/>
              <pc:sldLayoutMk cId="4077968966" sldId="2147483825"/>
              <ac:picMk id="9" creationId="{00000000-0000-0000-0000-000000000000}"/>
            </ac:picMkLst>
          </pc:picChg>
          <pc:picChg chg="del">
            <ac:chgData name="Song, JianJian" userId="21c957f8-d12c-45e3-b67f-864ab375890b" providerId="ADAL" clId="{26122B8A-0CBB-4B9C-90CF-812A7799C829}" dt="2021-08-18T17:52:33.850" v="21"/>
            <ac:picMkLst>
              <pc:docMk/>
              <pc:sldMasterMk cId="3629207958" sldId="2147483819"/>
              <pc:sldLayoutMk cId="4077968966" sldId="2147483825"/>
              <ac:picMk id="13" creationId="{CABADFDA-BDCE-4FDC-A291-F0DAE609AE0B}"/>
            </ac:picMkLst>
          </pc:picChg>
          <pc:picChg chg="del">
            <ac:chgData name="Song, JianJian" userId="21c957f8-d12c-45e3-b67f-864ab375890b" providerId="ADAL" clId="{26122B8A-0CBB-4B9C-90CF-812A7799C829}" dt="2021-08-18T17:52:33.850" v="21"/>
            <ac:picMkLst>
              <pc:docMk/>
              <pc:sldMasterMk cId="3629207958" sldId="2147483819"/>
              <pc:sldLayoutMk cId="4077968966" sldId="2147483825"/>
              <ac:picMk id="15" creationId="{00000000-0000-0000-0000-000000000000}"/>
            </ac:picMkLst>
          </pc:picChg>
          <pc:picChg chg="del">
            <ac:chgData name="Song, JianJian" userId="21c957f8-d12c-45e3-b67f-864ab375890b" providerId="ADAL" clId="{26122B8A-0CBB-4B9C-90CF-812A7799C829}" dt="2021-08-18T17:52:33.850" v="21"/>
            <ac:picMkLst>
              <pc:docMk/>
              <pc:sldMasterMk cId="3629207958" sldId="2147483819"/>
              <pc:sldLayoutMk cId="4077968966" sldId="2147483825"/>
              <ac:picMk id="18" creationId="{00000000-0000-0000-0000-000000000000}"/>
            </ac:picMkLst>
          </pc:picChg>
        </pc:sldLayoutChg>
      </pc:sldMasterChg>
      <pc:sldMasterChg chg="del delSldLayout sldLayoutOrd">
        <pc:chgData name="Song, JianJian" userId="21c957f8-d12c-45e3-b67f-864ab375890b" providerId="ADAL" clId="{26122B8A-0CBB-4B9C-90CF-812A7799C829}" dt="2021-08-18T18:12:58.375" v="375" actId="2696"/>
        <pc:sldMasterMkLst>
          <pc:docMk/>
          <pc:sldMasterMk cId="1246373601" sldId="2147483830"/>
        </pc:sldMasterMkLst>
        <pc:sldLayoutChg chg="del">
          <pc:chgData name="Song, JianJian" userId="21c957f8-d12c-45e3-b67f-864ab375890b" providerId="ADAL" clId="{26122B8A-0CBB-4B9C-90CF-812A7799C829}" dt="2021-08-18T18:12:38.539" v="370" actId="2696"/>
          <pc:sldLayoutMkLst>
            <pc:docMk/>
            <pc:sldMasterMk cId="1246373601" sldId="2147483830"/>
            <pc:sldLayoutMk cId="4112619811" sldId="21474838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9T13:36:25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19702 8348 252 0,'-12'-3'93'0,"9"3"-72"0,-3 0 5 16,6 0-3-16,0 0-13 16,0 0-3-16,0 5-2 15,0 1 1-15,0 4-3 16,3 3 5-16,0 6 2 0,0 5-5 16,3 7-3-16,0 12-1 15,3 10-1-15,3 10 0 16,0 17 0-16,3 10-5 15,3 15 1-15,3 14 0 16,2 22-1-16,1 7 4 16,-3 5 0-16,-3 14 1 15,-6-3 2-15,-6 11-1 16,-9 2 2-16,-6 0-2 0,-6 6-1 16,0-6 7-16,0 0 3 15,3-2 1 1,3-14 1-16,3-7-6 0,3-6-2 15,3-13-2-15,3-5-2 16,0-4-2-16,0-9 1 16,-3-11-12-16,3-14-7 15,0-12-18-15,-3-11-6 16,0-19-151 0,0-29 84-1</inkml:trace>
  <inkml:trace contextRef="#ctx0" brushRef="#br0" timeOffset="959.75">19833 8374 296 0,'-6'-13'112'0,"6"10"-87"0,3 1 0 0,0 2-7 15,3-3-9-15,3 0 0 16,3 1-1-16,6-4 0 15,9 1-4-15,8 0 6 0,16-3 5 16,14 0 2-16,22 0 1 0,23 3-7 16,24 2-2-1,15 0-3-15,17 3-1 16,13 3-8-16,9 0 0 16,11-1-1-16,6-2-1 0,1 3-14 15,-1-3-5-15,-2 0 3 16,-16 0 2-16,-8 0 7 15,-19 3 5-15,-11 2 6 16,-18 0 3-16,-18 0-3 16,-14 6-1-16,-16-3-8 15,-12 3-4-15,-11-4-10 16,-6 1-3-16,-10-2 4 16,-5-1 1-16,-3-2 15 15,-7-3 6-15,-5 0 4 16,-6-3 1-16,-3 3 11 15,-6-3 7-15,-3 3-5 0,-6 0-2 16,0 0-4-16,-3 6 0 16,0 4-4-16,-3 6-2 15,0 3-5-15,0 7-2 16,0 16 5-16,0 14 3 16,3 5 3-16,0 8 5 15,3 2-2-15,0 14 3 16,3 15-6-16,3 9-3 15,3 7-6-15,0 16 0 16,3 9-2-16,3 7 0 16,3 8 2-16,2 3 2 0,1 18-1 15,3 0-1-15,-3 8 1 16,0 6-1-16,-3-3 0 16,-6 2 2-16,-4-7-1 15,-5-3-1-15,-3-8 1 16,0-16 1-16,-3-5-1 15,-5-19-1-15,-1-13-21 16,-6-13-11-16,-6-14-44 16,-3-7-16-16,-6-13-23 15</inkml:trace>
  <inkml:trace contextRef="#ctx0" brushRef="#br0" timeOffset="1471.81">20095 12155 384 0,'3'3'145'0,"6"-1"-112"0,12 4-6 15,-6-4-10-15,12 3-13 16,11-2-3-16,16 0-3 16,20-3 1-16,25 0 1 15,20 0-3-15,23 2 2 0,25 1 3 16,21 5 3-16,23 3 9 16,12 2 5-16,18 0-5 15,18 0-1-15,3-5-7 16,0-2-2-16,-6-4-15 0,-15-2-8 15,-14-5-15-15,-19-6-6 16,-17-2-16-16,-25-3-5 16,-23-8-33-1,-21-5-15-15,-30-8 9 16</inkml:trace>
  <inkml:trace contextRef="#ctx0" brushRef="#br0" timeOffset="2556.25">19595 9115 180 0,'-30'-3'68'0,"24"1"-52"0,-3-1 1 0,6 0-2 15,0 1-8-15,1-1 1 16,2-5-1-16,2 3 1 15,4-1-4-15,3 1 4 0,3 3 4 16,6-1 0-16,0 3 3 16,6 0-6-16,12 3-1 0,5-1 5 15,19 3 1 1,14 1-1-16,21-4 2 0,27 1 1 16,24-3 2-16,27-5-4 15,17-1 2-15,16-1 4 16,8-1 2-16,6 0 0 15,-2 5-2-15,-1 0-10 16,0 3-4-16,4 6-4 16,-7 2-2-16,-3 0-2 15,-5-1 1-15,-4 4-4 16,-14 2 1-16,-16-2-9 16,-11-1-4-16,-12-2-11 15,-21 3-3-15,-18-3-16 16,-18 0-6-16,-23-3-17 15,-25 0-9-15,-26-5-15 16</inkml:trace>
  <inkml:trace contextRef="#ctx0" brushRef="#br0" timeOffset="3105.86">19789 9700 376 0,'0'-6'140'0,"9"4"-109"0,-1-4-9 16,-2 6-9-16,3-2-17 15,3 2-1-15,0-3-5 16,3 3 1-16,6 3 5 15,3 2 2-15,5 0 4 0,10 3-1 16,9 3 2-16,11-1-2 16,22 1 2-16,23-3 7 15,30 0 3-15,21 0-6 16,23-6-4-16,19 4-5 16,17-1 1-16,18 3 1 0,9 0 0 15,6 3 0-15,6-1 0 16,-9 1 4-16,-5-1 5 15,-10 3-5-15,-18 1 0 16,-17 2-4-16,-16-1-3 16,-14 1-27-16,-24-2-10 15,-24-1-44-15,-27-3-16 16,-26-2-23-16</inkml:trace>
  <inkml:trace contextRef="#ctx0" brushRef="#br0" timeOffset="3691.85">19824 10520 260 0,'-32'8'99'0,"20"-8"-77"0,-3 5-2 0,12-5-4 15,0 0-14-15,3 0-1 16,6 0-3-16,6 0 0 16,6-3 2-16,8 1 6 0,7 2 6 15,6-3 7-15,8 3 3 16,7-3-3-16,14 3 1 0,16 3-2 15,20-3-2-15,24 0 9 16,24 3 4-16,20-1-11 16,22 1-5-16,11 0-6 15,16-1-2-15,5 4-6 16,0-6-1-16,3 2 3 16,-11-2 1-16,-13 0-3 15,-9 0-1-15,-11 0-2 16,-15 0 3-16,-16 0-18 15,-11 0-7-15,-18-2-50 16,-12 2-21-16,-8-6-45 16</inkml:trace>
  <inkml:trace contextRef="#ctx0" brushRef="#br0" timeOffset="4607.41">21798 8485 192 0,'6'-8'71'0,"-3"0"-55"0,3 3-2 15,-3 2-6-15,0-2-4 16,0 0 0-16,0 0 11 16,-3-1 5-16,0-2-10 15,-3 3 8-15,0 0 4 0,-3-1-5 16,0 1-2-16,-6 0-11 15,-6 5-2-15,-3 5-2 16,-3 8 0-16,-2 6-3 16,-1 7 2-16,3 9 10 15,6 4 5-15,9 4 7 16,12-1 4-16,12 0 7 16,12-7 4-16,9-9 1 0,5-7-1 15,7-11-6-15,2-11-2 16,1-8-13-16,-3-7-6 15,-13-8-6-15,-8-6 0 16,-12-5-9-16,-15 2-1 16,-18 1-40-16,-20 5-19 15,-19 5-63-15,-11 3-28 16,-13-3 30-16</inkml:trace>
  <inkml:trace contextRef="#ctx0" brushRef="#br0" timeOffset="5058.45">22003 9268 200 0,'-3'-23'77'0,"0"12"-60"0,0-10-3 0,3 13-5 16,0-5-5-16,-3-6 2 15,3-2 10-15,0-3 5 16,0 0-11 0,0-2 23-16,3 7 10 0,0 6 6 0,0 3 3 15,-3 4-22-15,0 6-10 16,-6 13-12-16,-3 11-6 16,-8 13-4-16,-10 6-1 15,0-1-1-15,-3 0 3 16,0 1-24-16,4-1-11 15,-1 0-39-15,3-2-14 16,6-8-38-16</inkml:trace>
  <inkml:trace contextRef="#ctx0" brushRef="#br0" timeOffset="5750.82">21595 10014 388 0,'0'0'145'0,"0"-5"-112"0,0 0-3 16,0 5-8-16,0 0-25 15,0-3-29 1,6 6-5-16,12 2 17 16,12 8 5-16,9 3 6 0,2 5 3 15,1 3 1-15,-3 0 5 16,-6 3 2-16,-10-1 2 0,-5-2 0 16,-12 0 4-16,-9-1 5 15,-9 1-1-15,-9 0 1 16,-2 0-3-16,2-3 1 15,3-2 5-15,6-4 2 16,9 1-1-16,9-2 0 16,12-4-5-16,12-2-2 15,8-3-17-15,10-5-8 16,6-5-45-16,2-3-21 16,1-2-77-1</inkml:trace>
  <inkml:trace contextRef="#ctx0" brushRef="#br0" timeOffset="6619.61">19848 11385 244 0,'0'5'90'0,"3"-5"-70"0,6 0 2 0,0 0-4 16,6 0-12-16,9-5-3 15,5 2 2-15,7 1 1 16,6-4-2-16,11 4 8 0,10-1 7 15,11 3 5-15,16-3 5 16,17 3-4 0,18 0-3-16,24 0-4 0,23 3 1 15,25-3-6-15,23-3 0 16,9-2-8-16,9 0-1 16,6 0 2-16,-8-1 1 15,-7 1 1-15,-6 0 2 16,-12 2-5-16,-14 0-3 15,-19 1-4-15,-17 2 1 16,-12 0-15-16,-24 0-6 0,-18 0-22 16,-17-3-10-16,-22 1-11 15,-17-1-5-15,-34-5-144 32,-19-3 117-32</inkml:trace>
  <inkml:trace contextRef="#ctx0" brushRef="#br0" timeOffset="7488.79">21533 10798 164 0,'6'-3'63'0,"0"3"-49"0,3-3 7 16,-3 1 2-16,3-1-10 16,3-2-2-16,-1-1 5 15,-2 1 3-15,0 0-9 16,0 0 10-16,0-1 6 0,-3 1-1 16,0 2 0-16,-3 1-7 15,0-1-1-15,0 3-12 0,0 0-3 16,3 0-2-16,0 0 2 15,0 3-1-15,3-1-1 16,0 4 1-16,3-1 1 16,0 0 8-16,2 3 3 15,4 3-2-15,0-1-1 16,3 4-6-16,3 1-3 16,0 1-3-16,-4 0 1 15,-5 0-1-15,0-3 0 16,-6 1-9-16,-6-4-3 15,-6 3 5-15,-6 1 4 16,-6-4 6-16,-6 1 4 16,1-1 9-16,-1-2 3 0,0 0-2 15,6-2-1 1,3-1-6-16,15 5 2 16,9 4-2-16,9-1 1 15,6 3-1-15,-1 0-2 16,1-3-1-16,-6 0-6 15,-3-2 1-15,-9-1-7 16,-12-2-3-16,-15 3-21 16,-18-1-10-16,-17 6-18 15,-19 0-8-15,-8 0-37 16,-6-3-40 0,2-2 52-16</inkml:trace>
  <inkml:trace contextRef="#ctx0" brushRef="#br0" timeOffset="9055.91">16636 8223 260 0,'-3'-10'99'0,"3"4"-77"0,0 1 4 0,0 5-2 16,0 0-19-16,6 5-2 15,0 6-2 1,0 5-1-16,3 10 0 16,0 11 0-16,0 6 0 0,-3 4 0 0,3 6 0 15,0 3 0-15,-3-1 0 16,0-4 0-16,0-4 2 15,-3-7 5-15,0-6 6 16,-3-7-3-16,-3-3 2 16,0-6 4-16,0-5 2 15,-3-2-5-15,0-6 0 16,0-2-4-16,3-6 0 0,3-5-8 16,12-2-2-16,11-6-11 15,19-11-5-15,9-2 2 16,5 0 1-16,-2 5 6 15,-3 3 5-15,-7 8 4 16,-8 0 4-16,-6 10-2 16,-7 11-2-16,-8 5 2 15,-6 6 0-15,-6 2-23 16,-6 0-12-16,-3 6-1 16,0-4 2-16,0-1 17 15,0-1 8-15,1-5-9 16,-1-1-4-16,0 1-54 15,0-2-49 1,-3-7 39-16</inkml:trace>
  <inkml:trace contextRef="#ctx0" brushRef="#br0" timeOffset="9470.84">17154 8655 316 0,'-6'5'121'0,"9"3"-95"0,-6 10-8 0,3-7-13 16,0 5-6-16,0 5 0 16,0 5-2-16,6 1 0 15,3-1 2-15,6-5-11 0,3-5-4 16,6-5 1-16,11-8 4 0,1-11 8 15,9-11 4-15,2-7 1 16,-2-9 1-16,0-4-2 16,-4-4 2-16,-2 4 0 15,-6-1 3-15,-9 8 1 16,-7 11 3-16,-5 5-1 16,-9 11 0-16,-9 15-1 15,-8 22 2-15,-7 16-1 16,-6 15 2-16,-3 9-2 15,0 4 2-15,7 1-11 16,2-3-4-16,6-2-29 0,6-9-11 16,6-13-20-1,3-10-5-15,6-13-36 16</inkml:trace>
  <inkml:trace contextRef="#ctx0" brushRef="#br0" timeOffset="9772.89">18014 8112 400 0,'-6'-5'148'0,"6"5"-115"0,0 2-9 0,6 4-13 0,-6 7-14 15,0 11 2 1,-6 15-1-16,4 14-2 0,-1 6 3 16,0 7-16-16,0 5-3 0,3-2-17 15,0-3-4-15,0 0-7 16,0-7 0 0,0-7 8-16,0-7 5 0,-3-8-29 15,3-10-43 1,0-11 23-16</inkml:trace>
  <inkml:trace contextRef="#ctx0" brushRef="#br0" timeOffset="9987.15">17773 8588 436 0,'-6'0'165'0,"6"3"-129"0,3 0-12 0,-3-3-15 15,6 2-21-15,6 1-5 16,12-6-13-16,9-2-6 16,5-6 19-1,7-4-22-15,-3-1-6 0,-4 2-33 0,-2 1-16 16,-6 3-14 0</inkml:trace>
  <inkml:trace contextRef="#ctx0" brushRef="#br0" timeOffset="10358.64">17997 8652 280 0,'-18'32'104'0,"15"-19"-81"0,-3 8 36 15,6-13 9-15,3 0-22 16,6 0-8-16,6-6-19 16,11-2-5-16,7-7-8 15,12-12-6-15,5-7-3 0,-2-4-14 16,-3-1-6-16,-7 2 5 15,-5-1 5-15,-6-1 10 16,-6-4 4-16,-6 1-4 16,-6 2 0-16,-6 6 1 0,-6 5 1 15,-3 2 5-15,-3 6 2 16,-6 8-2 0,-3 7-1-16,-6 9-3 15,-6 10-3-15,-8 8-1 0,-4 16 3 16,0 8 2-16,7 0 2 15,8-3-4-15,9 0-1 16,12-10-24-16,9-3-10 16,15-10-19-16,15-9-6 15,11-10-24 1,16-13-53-16,5-8 34 16</inkml:trace>
  <inkml:trace contextRef="#ctx0" brushRef="#br0" timeOffset="10586.11">19035 8340 332 0,'-32'-11'123'0,"8"19"-95"0,-18-5-13 16,18 2-10-16,-5 0-7 16,-1 6 1-16,0-1-2 15,6 4 2-15,6-1 1 16,12 5 4-16,15 4 2 0,15 1 2 15,6 4 0-15,0 2-4 16,0 3-3-16,-13 2-47 16,-11 3-21-16,-26-2-65 15</inkml:trace>
  <inkml:trace contextRef="#ctx0" brushRef="#br0" timeOffset="11588.24">19470 8498 224 0,'-15'-8'85'0,"6"8"-66"0,0 0-3 0,6 0-7 16,-6 0-5-16,0-2 0 15,-5-1 0-15,-4-2 0 0,-6 0-2 16,-6 2-2-16,-3 0 1 0,1 3-4 16,-1 6 2-16,3 2 1 15,3 2 2-15,7 3 3 16,-1 9 4-16,6 1 0 16,3 9 0-16,3 2-5 15,3 6-1-15,0 3 1 16,3 4 0-16,3 3-2 15,6 11 1-15,0 11-4 16,0 7-2-16,0 8-3 16,0 6-1-16,0 13-1 15,0 5 2-15,6 5 4 16,3 14 1-16,-1-3 1 0,4-5 2 16,-3 2-8-16,-6-5-1 15,-6-5-1-15,-9-8 0 16,-6-8 2-16,-9-3 2 15,-2-8 2-15,-4-10 3 16,0-11 0-16,0-2 2 16,3-6 9-16,4-3 4 15,2-7 10-15,6-6 4 16,6-5-3-16,12-2-2 16,12-6 4-16,11-3 2 15,10-5-15-15,12-5-7 16,8-2-3-16,4-1-2 15,5-3-2-15,1 1-2 16,-7-3-39-16,1 0-16 0,-4-3-30 16,-2 0-12-16,-7-2-14 15</inkml:trace>
  <inkml:trace contextRef="#ctx0" brushRef="#br0" timeOffset="12447.2">15987 10144 248 0,'0'3'93'0,"3"2"-72"0,6 6-6 15,-3-1-8-15,6 9-16 16,3 7-4-16,6 14-2 16,3 13 1-16,2 8 8 15,1 7 1-15,-3 1 3 0,0-3 2 0,-3 1 2 16,-3-7-1-1,-4-4 2-15,-5-8-2 0,-6-9 2 16,-6-7 7-16,-6-8 5 16,-5-8-3-16,-7-8-2 15,-3-11 6-15,-3-10 3 16,-3-11 6-16,4-13 2 16,2-11-14-16,6-13-6 15,6-13-4-15,3-8-3 16,9 0-4-16,6-5 0 15,9 5 0-15,9 3 2 16,8 7-1-16,10 9 1 0,6 10 4 16,2 16 3-16,1 16-2 15,0 23 0-15,-1 22-10 16,-2 13-3-16,-13 8-2 16,-11 8 0-16,-15 5 7 15,-12 6 2-15,-15-1 7 16,-11-2 5-16,-13-3-16 15,-3-8-7-15,-2-7-88 16,-4-9-57 0,6-13 63-16</inkml:trace>
  <inkml:trace contextRef="#ctx0" brushRef="#br0" timeOffset="12883.11">16720 10067 176 0,'-9'-13'66'0,"6"11"-52"0,3 2 8 0,0 0 1 0,0 0 8 15,0 0 5-15,6 5 10 16,0 0 4-16,0 3-27 16,-1-3 0-16,10 11-1 0,9 11-10 15,3 4-4-15,3 9-8 16,0 2-2-16,-4 6-4 15,1 0-1-15,-3-6 1 16,-3-5 2-16,-3-5 2 16,-1-3 1-16,-5-3-13 15,3-4-5-15,-3-7-17 16,3-4-7-16,-3-6-24 16,3-10-9-16,0-8-18 15</inkml:trace>
  <inkml:trace contextRef="#ctx0" brushRef="#br0" timeOffset="13230.01">16657 9723 392 0,'-3'-13'145'0,"3"13"-112"0,3-5-3 15,-3 5-10-15,3 0-18 16,3 0-2-16,0 0-6 15,3 0 1-15,0 3 3 16,-3-1-6-16,0 4-2 0,0 4-23 16,0 6-11-16,-3 2-48 15,3 4-21-15,2-4-2 16</inkml:trace>
  <inkml:trace contextRef="#ctx0" brushRef="#br0" timeOffset="13529.89">16996 9882 324 0,'-17'11'123'0,"14"-9"-95"0,-3 4-6 0,6-1-10 15,0 3-17-15,3 5-2 16,6 6-1-16,5 10 0 16,7 5 5-16,6 14 1 0,6-3 2 0,5 5 0 15,1 3 0-15,0 0-3 16,3-3 2 0,-4-8-19-16,-5-4-9 15,-3-12-32-15,-6-5-11 16</inkml:trace>
  <inkml:trace contextRef="#ctx0" brushRef="#br0" timeOffset="13756.57">17464 9903 392 0,'-42'35'148'0,"18"-11"-115"0,-20 36-7 0,23-30-12 15,-9 7-15-15,-6 5 1 16,1 3-29-16,-1-3-13 16,6-2 22-1,6-6-24-15,3-5-6 0,4-7-1 0,8-7 1 16,6-7-32 0,12-10-34-16,8-6 42 15</inkml:trace>
  <inkml:trace contextRef="#ctx0" brushRef="#br0" timeOffset="14125.04">17562 10250 464 0,'9'8'176'0,"3"-5"-137"0,9-3-9 0,-9 0-14 0,8-3-28 15,7-5-4-15,3-8-16 16,-3-5-8-16,-3-3 22 15,-4-2 11-15,-2-1 8 0,-3 1 16 16,-3-1 6-16,-6 1-9 16,-6 2-3-16,-9 0-27 15,-12 8-9-15,-12 8-8 16,-11 11 0-16,-4 8 9 16,1 7 5-16,2 6 22 15,3 5 9-15,10 5 11 16,8 3 6-16,12 6-12 15,15 2-2-15,15 0-11 16,17-3-3-16,16-8-10 16,14-10-4-16,13-10 0 0,-16-12 0 15,-11 1-14-15,17-14-6 16,16-7-31-16,-10-6-13 16,-11-5-46-1</inkml:trace>
  <inkml:trace contextRef="#ctx0" brushRef="#br0" timeOffset="14320.63">18139 9655 444 0,'12'47'165'0,"-3"-2"-129"0,9 35-5 16,-9-35-10-16,3 26-28 15,6 11-5-15,0 13-120 16,-3 6-51-16,-1-1 32 16,1-15 22-16</inkml:trace>
  <inkml:trace contextRef="#ctx0" brushRef="#br0" timeOffset="17292.52">20059 12470 192 0,'0'2'71'0,"0"1"-55"0,0 0 9 0,0-3-1 15,0 2-3-15,-3 1-1 0,1 0-8 16,-1-1-3-1,0 4-5-15,-3-4 2 0,0 4 3 0,0-4-3 16,0 4-1 0,0-1-5-16,0 0 0 0,0 0-2 15,0 1 0-15,0-1-3 16,-3 0 1-16,0 1 2 16,3-4 3-16,-3 3-2 15,3 1-2-15,0-1 2 16,0 0 2-16,0 1 2 15,0-1 1-15,1 0 4 16,-1 1 5-16,0 1-5 0,0 4-2 16,3 2 1-16,0 8 0 15,3 3-3-15,3 8-3 16,3 5 0-16,6 5 1 16,2-2-1-16,4 0 2 15,3-3-2-15,0 0-1 16,-3-5 1-16,0-6 1 15,-3-2-3 1,-4-3 0-16,1-5 1 0,-3 0 2 16,-3 0-3-16,-3 0 0 15,-3-1 1-15,-3 1 0 16,0-3-3-16,3 1 2 16,0-4 1-16,3 1 2 15,3-1 1-15,3-2 1 0,6-2-2 16,9-4 1-16,9-2 0 15,8-2 1-15,10-4 2 16,14-2 3-16,16-2 5 16,11-1 3-16,15-5-7 15,18 1-1-15,18-4-3 16,15 1 1-16,11-4-6 16,7 4-3-16,3 2 3 15,-4 3 3-15,-2 2 1 16,-3 3 2-16,-7 3 2 15,-5 5 2-15,-6 0-5 16,-6 0-2-16,-6 3-2 16,-12 2 1-16,-6-2-2 15,-12-3 2-15,-9-3 4 16,-12 0 4-16,-11 1-2 0,-10-1 2 16,-14-2 0-16,-9-1 1 15,-7 1-2-15,-5-3-1 16,0-5-5-16,-4 0-3 15,1-3 0-15,-3-3-1 16,0-5 0-16,-3 1 0 16,-1-4 2-16,-2-5 3 15,0-5 2-15,-6-10 1 16,-6-4-7-16,-9 1-2 16,-9-3-14-16,-6 0-5 15,-9-2-20-15,-5 5-8 16,-4 2-62-16,-3 6-27 15,0 2 1 1</inkml:trace>
  <inkml:trace contextRef="#ctx0" brushRef="#br0" timeOffset="18197.97">20152 13264 296 0,'-6'18'112'0,"9"1"-87"0,3 18-18 15,-3-16-14-15,-3 13-30 16,0 14-6-16,-3 5 20 15,0 8 12-15,0-1 8 16,3 1 11-16,0 3 5 0,3-3 13 16,3-3 9-16,0-3-13 15,3-4-2-15,2-4-12 16,1-4-5-16,3-6-11 16,3-6-5-16,6-4-2 0,6-9 1 15,5-4 8-15,10-4 3 16,12 1 5-16,8-6 3 15,13-5 11-15,14-3 7 16,12-2-3-16,21 0 0 16,15-6-11-16,21 3-3 15,11 0-6-15,7 3-1 16,5-3 1-16,4 6 0 16,0 2 0-16,-10 0 2 15,-8 0 8-15,-15 5 5 16,-13 3 4-16,-14-3 1 15,-17 0 6-15,-13-2 4 16,-12-3-8-16,-8-5-2 16,-10-6-10-16,-2 1-4 0,-7-12-3 15,-5 1 0-15,5-11 2 16,-14-5 4-16,-9-5-2 16,-10-6-2-16,-8-12-2 15,-6-14-3-15,-3-22-15 16,0-17-5-16,3-7-23 15,6-9-10-15,6-1-19 16,5 1-5-16,4 7-59 16</inkml:trace>
  <inkml:trace contextRef="#ctx0" brushRef="#br0" timeOffset="19097.55">20259 14174 348 0,'-3'18'129'0,"6"-10"-100"0,6 16-15 0,-3-8-12 16,3 10-44-16,-3 17-14 16,0 10 4-1,-3 13 6-15,-3 8 26 0,-6 5 18 0,0 8 12 16,0-4 22 0,0 1 12-16,3-4-10 0,3-1-5 15,3 0-16-15,3-10-6 16,9-5-5-16,5-9-2 15,7-5-2-15,9-7-1 16,6-9 2-16,5-2 0 16,13-6 1-16,11-4 2 15,10-9-1-15,14-3 2 0,18-4 4 16,18-1 4-16,15-5-2 16,9 3 2-16,2-3-6 15,7 0-3-15,3 0 3 16,5 0 4-16,1-3 1 15,-3-2 2-15,-1-6-2 16,-5 0 1-16,-6-2-6 16,-12-3-3-16,-15 3 5 15,-12 0 3-15,-15 0 10 16,-15-3 7-16,-11-3-1 16,-10-2 2-16,-14-3-16 15,-4-7-5-15,4-22-11 16,-3-16-5-16,-10-24-4 15,-5-23-2-15,-12-16-10 16,-9-22-4-16,-9-18 5 0,-12-24 3 16,-6-39-73-16,6-35-34 15,15 16-6 1</inkml:trace>
  <inkml:trace contextRef="#ctx0" brushRef="#br0" timeOffset="22068.35">21646 7699 212 0,'15'0'82'0,"-3"-2"-64"0,-3-1 22 16,-3 0 7-16,0 1-16 15,0-3-3-15,0-1-16 16,0-4-5-16,-1-4-5 0,1-1 1 0,0-4 0 16,0-2 7-16,-3 0 6 15,-3-3 7-15,-3 0 3 16,-6-2-2-16,-5-1-1 16,-10 1-12-16,-12 2-4 15,-9 3-7-15,-5 5-3 16,-4 5 2-16,4 3 0 15,5 6-2-15,6 2 2 16,6 0 1-16,10 2 0 16,8 6-5-16,6 3 1 15,12 5 0-15,12 8 2 16,9 2-1-16,8 6 1 16,7 5 2-16,0 5 0 0,-1 0-3 15,-2 1 0-15,-6-6 2 16,-6 0 2-16,-12-5 0 15,-12-1 2-15,-12-2 0 16,-12 1 1-16,-12-1-2 16,-6-6-2-16,1-1-2 15,2-6 1-15,6-6 7 16,10-5 4-16,8-7 3 16,15-9 5-16,15-10-12 15,17-16-4-15,16-13-17 16,17-6-5-16,13-5-25 15,5 0-12-15,-3 1-44 16,7-4-19-16,-7 3 7 16</inkml:trace>
  <inkml:trace contextRef="#ctx0" brushRef="#br0" timeOffset="22472.64">22608 7107 320 0,'-15'0'121'0,"9"0"-95"0,-9 10-6 0,6-4-9 15,-6 7-10-15,-6 8-1 16,-6 11-2-16,-5 10-1 16,-10 16 2-16,-6 3 6 0,-2 5 5 15,-1 0-3-15,3-2 1 16,4-9-5-16,8-4 0 15,9-12 1-15,6-7 2 16,10-11 10-16,8-10 5 16,9-6-16-16,8-7-6 0,10-6-6 15,6-6 1-15,9-1 6 16,2-1 2-16,4 5-5 16,-6 3 0-16,-4 6 7 15,-2 7 5-15,-6 8 4 16,-9 8 3-16,-6 3-5 15,-3 2 1-15,-9-2-9 16,-6 3-4-16,-9-3-25 16,-9-1-10-16,-6 1-36 15,-2-5-15-15,2-6-49 16</inkml:trace>
  <inkml:trace contextRef="#ctx0" brushRef="#br0" timeOffset="22715.53">22774 7586 284 0,'18'-14'107'0,"-15"14"-83"0,-3 0 2 0,0 0-6 16,0 6-13-16,-3-1-4 16,-3 3 4-16,-3 2 3 15,0 9-5-15,-6 7 10 0,-2 9 7 16,-7 5-5-16,3-1 1 15,0 1-13-15,3-6-6 0,6-2-57 16,3-5-23-16,6-6-17 31,6-8-48-31,9-8 39 0</inkml:trace>
  <inkml:trace contextRef="#ctx0" brushRef="#br0" timeOffset="22999.31">23277 7202 328 0,'0'3'123'0,"0"5"-95"0,0 15 0 0,0-7-4 15,-6 21-16-15,-3 11-2 16,-5 7-6-16,-4 12-1 15,-3 12 1-15,0 3-14 0,3-5-5 16,3-6-1-16,0-7-1 16,3-9 5-16,1-10 5 15,-1-10-7-15,-3-9-3 16,0-7-31-16,0-11-12 16,0-8-32-1</inkml:trace>
  <inkml:trace contextRef="#ctx0" brushRef="#br0" timeOffset="23134.54">22905 7877 332 0,'-6'-29'126'0,"9"18"-98"0,9-16 14 0,3 14 2 0,9-5-27 16,15-6-9-16,14 0-14 15,13 0-7 1,14 1 7-16,6 1-35 0,4 1-14 0,-1 3-38 47,-3 2-17-47,-2 0 6 0</inkml:trace>
  <inkml:trace contextRef="#ctx0" brushRef="#br0" timeOffset="23418">24120 7496 296 0,'-18'0'110'0,"6"2"-86"0,-18-2 13 0,15 3 0 15,-9 2-9-15,-5 1 0 16,-4 1-6-16,0 1-4 15,6 3-10 1,7 0 1-16,5 4 2 0,9 7-2 0,6 4 0 16,6 6-3-16,6 5-1 15,2 5-6-15,1-2 1 16,-3-3 2-16,-3 0 1 16,-6-5-1-16,-12-6-2 15,-12-5-26-15,-11-5-12 16,-16-8-69-16,-11-16-29 0,-10-16 3 15</inkml:trace>
  <inkml:trace contextRef="#ctx0" brushRef="#br0" timeOffset="23568.75">22923 6892 500 0,'30'16'187'0,"3"11"-146"0,17 15-48 16,-26-18-34-16,3 2-160 16,-6 1-66-16</inkml:trace>
  <inkml:trace contextRef="#ctx0" brushRef="#br0" timeOffset="41538.78">9802 3850 68 0,'-12'-6'27'0,"6"6"-21"0,-3-2 3 16,6 2-1-16,0 2-2 15,0-2 1-15,3 0 13 16,-3 0 7-16,3 0 4 16,0 0 3-16,0 0-3 15,3 3-1-15,-3-3-9 16,0 0-2-16,6 8-11 0,0-5-5 0,3 2-2 16,3 0-4-16,3 1 2 15,5 1 5-15,7-4 5 16,9 0-3-16,6-3 2 15,2 0 1-15,7 0 2 16,-1 0 1-16,4 0 0 16,6 2-2-16,2 4 1 15,7-6-8-15,8 0-2 16,3 5-1-16,7-5 2 16,5 0 1-16,3 0 3 15,0 0 3-15,-17 0 2 16,-13 0-1-16,25 3 1 15,26 2-6-15,-3 0-1 0,-3 0-2 16,0 3-2-16,0-2 1 16,-3 2-1-16,-5-8 0 15,-4 0 0-15,-3 0 0 16,-6 0 0-16,-5 0 0 16,-7-6 2-16,-8 1-3 15,-7 2-2-15,-5 3-71 16,-10-8-32-16,-14-10-13 15</inkml:trace>
  <inkml:trace contextRef="#ctx0" brushRef="#br0" timeOffset="45517.96">24617 8483 180 0,'-9'-8'68'0,"6"5"-52"0,0-2-1 16,3 2-4-16,0 0-12 15,-3 1-4-15,0-1-8 16,0 0-3-16,0 1 9 16,0-1-5-16,0 1-2 0,0-1-1 15,0 3 1-15,0 0 21 16,0 0 10-16,0 0 9 16,3 0 7-16,0 5-12 15,0 3-4-15,0 3-13 16,3 2-2-16,0 5-13 15,0 4-5-15,3 1-6 16,0 4 1-16,3 5 10 0,0 2 3 16,0 0 8-1,-3-2 4-15,0 3 10 0,0-1 3 16,0 3-11 0,0 0-3-16,-3 5-2 0,0 6 1 15,0 2-1-15,-1 1 2 16,1 1-7-16,0 4 1 15,-3-6 3-15,-3 1 4 16,0-1 8-16,-2 5 2 16,-4 1-7-16,0-3-2 15,3 0-3-15,0 0-2 0,0-3-4 16,3-2-2 0,0 2 3-16,0 0 1 0,-3 3 4 15,0 0 1-15,-3-3 3 16,0 3 3-16,0 0 2 15,0-3 1-15,3-2-4 16,0 0 0-16,0-1-5 16,3 1-2-16,0-3 0 15,0 0-1-15,0-3 2 16,1-5 3-16,-1 6 2 16,3-6 3-16,0 0-5 15,0-3-1-15,0 0-7 16,0 1 0-16,0 2-1 15,0 0 2-15,0 3 3 16,0 2 4-16,-3-2 0 0,3-1 2 16,0 4-9-16,0-4 0 15,3-2 0-15,0 0 3 16,2 0 0-16,1-2-1 16,0 2 3-1,0 0 2-15,-3 0-9 16,0 0-2-16,-3-3 12 0,0 1 7 15,0 2-8-15,-3 2-5 16,0-1 0-16,0-4-1 16,0 3 1-16,3 3 0 15,0 2 0-15,0 3 0 16,3 0 0-16,0 0 0 16,0 0 0-16,3 3 2 15,0 10-1-15,3-3-1 16,0 4 1-16,0-1-1 0,3 0-3 15,-3-3 2-15,0-2 1 16,3 0 0-16,0 0 0 16,-3-5 2-16,-1 2 3 15,-2 3 4-15,3 0 0 16,-3-3 2-16,-3 0-8 16,0-2-2-16,3 0-1 15,-3-1 2-15,0-2-1 16,3 0 2-16,0 0 0 15,0 0 3-15,0 3-1 16,0-3 2-16,0 5-2 16,-3-2 0-16,0-1 1 15,-3 6 3-15,3-2 0 16,-3-1 0-16,0 0-3 16,0 0-1-16,0-2-3 0,0 0-2 15,3-3 1-15,0 2-1 16,-3 1 0-16,3-3 2 15,0-3 3-15,0 3 2 16,3 0-1-16,-3-3-1 16,3 3 1-16,-3 0 3 15,-3 6 5-15,0-4 3 16,0 4-3-16,-3-1 2 16,3 5-7-16,0 1-1 0,-3 2-4 15,0-2-3 1,0-1 0-16,-3 1-1 0,0-3 0 15,0 0 0 1,0-6 0-16,0-2 2 0,0 0 3 16,0 0 2-16,0-2 1 15,0-4 0-15,0 1 0 16,0 2 2-16,0 1-5 16,-3 2-1-16,3-3-2 15,0 0 1-15,0 1-2 16,0-1-1-16,3-5-4 15,3-3 0-15,3-2-5 16,0-5 1-16,3-1-3 16,0-5 0-16,0-2-12 15,0-3-3-15,0-3-13 16,0-3-3-16,-3-2-17 0,-6-2-7 16,-3-9-29-1,-6-5-54-15,-6-10 40 16</inkml:trace>
  <inkml:trace contextRef="#ctx0" brushRef="#br0" timeOffset="45896.3">24361 14933 384 0,'15'32'143'0,"-15"-24"-112"0,12-3-3 15,-3 0-12-15,2 1-21 16,4 2-4-16,3 2-5 16,0 3-1-16,0 9 8 15,0 9 1-15,-3 14 2 0,0 16 16 16,-4 5 6-16,1 6 9 15,0-3 6-15,3-3-7 16,3-3-1-16,3-7-5 16,3-14-1-16,8-10-6 15,10-16-3-15,12-22-10 16,8-20-2-16,7-22-13 16,-1-31-6-16,4-24-41 15,-4-19-18-15,-11-16-97 16</inkml:trace>
  <inkml:trace contextRef="#ctx0" brushRef="#br0" timeOffset="54645.65">3015 1611 228 0,'-27'-34'88'0,"18"21"-69"0,-12-6 6 15,12 11 0-15,-6 3-18 16,-11-8-4-16,-7 2-2 16,-9 3-1-16,-5-5 0 15,-7 5-3-15,3 3 2 0,-11-9 1 16,-7 7 0-16,-5-4 4 16,-6 8 2-16,-1 3 0 15,-8 3-1-15,0 8-3 0,-4 10-2 16,4-3-2-16,3 9 1 15,-1-1-1-15,7 1-2 16,6-1 5-16,-4-2 1 16,7 2-3-16,8 1-1 15,10-6 3-15,5 3 3 16,6 2-1-16,10 1-2 16,-4-6-3-16,6 11 1 15,6-1-1-15,-2 4 0 16,5 10 2-16,6 0 0 15,0 2-3-15,12 4 2 16,3 7 1-16,9 8 0 16,12 8-3-16,9-2 0 0,14-6 8 15,25-3 6-15,20-5-1 16,12-7 2-16,21-4-3 16,9-10 0-16,42-2 1 15,-1-9 4-15,-8-18 1 16,9-11 0-16,-1-10-7 15,-8-11-3-15,-3-5-3 16,-3-16 1-16,-15-13-2 16,-18-8 2-16,-12-5 0 15,-18-1 1-15,-15-10 4 16,-17-11 5-16,-24 1-7 16,-19-6-3-16,-23 3-60 15,-29 2-24-15,-22 0-58 16</inkml:trace>
  <inkml:trace contextRef="#ctx0" brushRef="#br0" timeOffset="70798.39">1747 17066 108 0,'3'2'41'0,"-3"-2"-32"0,9-2 6 0,-9 2 3 16,9-3-10-16,-9-2-4 15,3-1-1-15,-1 1 0 16,-2 2-1-16,0 1 3 0,0-1 1 16,0 1 0-16,0-1 1 15,-2 0 0-15,-1 1 3 16,3-4-1-16,0 1 0 16,0 0-3-16,0-1-1 15,-6 1 1-15,3 0 1 16,3 0 10-16,-6 2 4 15,3 0 2-15,3 1 3 0,-3-1-8 16,-3 3-3-16,3 0-6 16,-3-3-1-16,3 3-3 15,-6-2 0-15,6-1-1 16,-6 0 0-16,0 3 2 16,-3 0 3-16,-3-2 0 15,3 2 0-15,0 0-3 16,1 0 1-16,2 2-4 15,-3 1 0-15,-3 2-3 16,3 1-3-16,0-1 2 16,0 3 2-16,3 2 0 15,0 4 2-15,6 2-7 16,3 2 1-16,3 6-4 16,9 2 2-16,6-2-2 15,-6 0 2-15,6-3 12 0,3-5 7 16,2-3-12-1,4-5-2-15,3-5-3 16,-6-3-2-16,3-6 4 0,-7 1 0 16,-5-3 3-16,0 0 3 15,-6-2 9-15,-9-1 5 16,0-2 6-16,-9-3 2 16,-6-2-12-16,0-1-6 15,-5-2-11-15,-1 0-3 16,0 0-7-16,0-1-3 15,-3 4 6-15,3 2 3 16,7 5 1-16,-7 3 4 16,0 6-2-16,-3 7 1 15,0 8-3-15,3 8 1 16,1 6 2-16,-1-1 3 0,6 1 4 16,9-1 2-16,0 1 1 15,12-3 0-15,0-3-4 16,12-3-1-16,9-2 3 15,-7-5 1-15,1-3-1 16,0-6-1-16,-3-2-1 16,-6 0 2-16,-3-2 1 15,-3-1 1-15,0-2-2 16,-6-1 1-16,-6-2-4 16,0 1-2-16,-3-4-5 0,0 0-2 15,0 1-15-15,0-1-6 16,0 1-26-16,-3 2-11 15,0 2-79 1</inkml:trace>
  <inkml:trace contextRef="#ctx0" brushRef="#br0" timeOffset="71474.38">1378 17648 240 0,'-21'-6'90'0,"12"6"-70"0,-3 0 6 0,9 0-1 15,-6 0-5-15,0-2 0 16,-3-1 3-16,0 0 0 16,3-2-12-16,-3 0 4 0,-5 0 3 15,5 2 3-15,-3 3 4 16,3 3-11-16,0 10-3 15,-6 16-18-15,6 13-8 16,0 16-1-16,3 17-1 0,9-1 10 16,9-3 3-16,6-10 19 15,12-11 7 1,3-7 1-16,11-14-2 0,10-16-5 16,0-18 0-16,2-17-5 15,-2-15-1 1,-4-10-6-16,-8-6-1 0,-18 5-3 15,-6-2-1-15,-9 5-10 16,-6 5-3-16,-18 6-24 16,-6 5-10-16,-3 2-59 15,-2 1-24-15,5-1 7 16</inkml:trace>
  <inkml:trace contextRef="#ctx0" brushRef="#br0" timeOffset="72448.77">5253 16883 292 0,'0'5'110'0,"0"-5"-86"0,0 3 9 0,0-3 0 0,0 0-12 15,-6 0 0-15,0-3-6 16,-3 1 1-16,-2-6-9 16,-4 0 9-16,-3-3 6 0,-3 3-2 15,6 3 0 1,-9-3-13-16,3 3-5 0,-2 0-3 15,-1 2-3-15,0 3-2 16,0-3 1-16,0 3 1 16,1 3-1-16,2 2-1 15,0 8 1-15,3 9 1 16,0 12-1-16,3 14-1 16,0 7 1-16,6 1 9 15,-2 2 7-15,8-5-5 16,3-6-3-16,6-7-2 0,5-5-1 15,7-9 2-15,6-7 3 16,6-12 0-16,6-7 2 16,5-10 2-1,-2-14 2-15,-3-5-3 16,-7-8-3-16,-5-5 4 0,-12-1 2 16,-9 1 7-16,-9 2 3 15,-6 1-2-15,-6 1-1 16,-5 4-13-16,-1 2-5 15,0 6-14-15,0-1-3 16,3 6-36-16,-2 5-13 16,-4 8-125-1</inkml:trace>
  <inkml:trace contextRef="#ctx0" brushRef="#br0" timeOffset="79684.69">2205 17425 196 0,'-12'11'74'0,"6"-11"-58"0,6 0-13 15,0 0-10-15,0 0-10 16,0 0-3-1,0-3 14-15,0 1 5 0,0-1 2 16,6 0 15-16,-6 3 6 0,0 0-10 16,0 0-5-16,3 3-2 15,6 0-1-15,-6-1-2 16,3 1-2-16,3 0 1 16,-6-1-1-16,6-2 2 15,0 0 1-15,-3 0 1 16,3 0 0-16,0-2-2 15,0 2-2-15,2-3 1 0,1 3 1 16,3-3-1-16,-9 1 2 16,3-1-2-16,-3 0-1 15,3 1 3-15,-3-1 2 16,0 1-2-16,-6 2 0 16,0 0 1-16,0 0 0 15,0 0-7-15,0 0 0 16,0 0-12-16,0 0-6 15,0 0-13-15,0 0-6 16,0 0-36 0</inkml:trace>
  <inkml:trace contextRef="#ctx0" brushRef="#br0" timeOffset="82539.03">8307 16806 272 0,'-3'0'104'0,"3"0"-81"0,-3-5-6 16,3 2-7-16,0-2-9 15,-3-3 2-15,0 0-2 16,0-2 2-16,1-1-2 15,-1 3 4-15,0 3 4 0,0 0 6 16,0-1 3-16,3 4 2 16,0-1 0-16,0 0-7 15,0 3 0-15,-3 0-8 16,0 0-1-16,0 3-7 16,0 2 0-16,0 1-1 0,-3 4-1 15,-3 3-1-15,0 11 1 16,-3 8 3-16,6 2 1 15,0-7 1-15,6 26 0 16,6 10 4-16,6-20 5 16,-3-9 4-16,18 0 2 15,11-2 5-15,-5-13 2 16,-6-6-5-16,15-13 0 16,14-16-10-16,-14-3-2 15,-9 4-1-15,-1-15 0 16,-2 7 2-16,-6-6 1 15,0-9 1-15,-9 4 2 16,-12 5 4-16,-12 3 3 16,-9 2-3-16,-3 8 2 0,3 3-3 15,-21 2 0-15,10 3-7 16,-13 8-2-16,-9 8-7 16,7 3-2-16,5 4-27 15,9 4-9-15,12 7-69 16,12 4-31-16,12-7-24 15</inkml:trace>
  <inkml:trace contextRef="#ctx0" brushRef="#br0" timeOffset="99472.12">1640 12658 108 0,'0'-8'44'0,"0"5"-35"0,-3-2 5 16,3 5 1-16,0 0-3 15,0-3 1-15,0 3-1 16,0 0 2-16,0 0 4 16,0 0 1-16,0 0-10 0,0 0 3 0,0 0 4 15,0 0 3-15,0 0 1 16,0 0-7-16,0 0 0 16,0 0-10-16,0 0-2 15,0 0-3-15,0 0 0 16,8 0 2-16,-2 0 0 15,3 3 0-15,3-3 2 16,3 0 5-16,0 0 4 16,3 0-2-16,3-3 0 15,0 0-3-15,5 3-1 16,-2 0-3-16,3 0 1 16,3 0-4-16,-3 0 0 15,2 0 1-15,1 0 0 16,6 0-3-16,-3-2 2 0,5-1 5 15,4-2 2-15,-3 2-2 16,2 1-3-16,1-1 0 16,0 3-1-16,5 0 0 15,-5 0 0-15,0-3 2 16,-4 1 3-16,1-4 4 16,3 1 2-16,-1-3 1 15,4 0 0-15,0 0-2 16,-4 3-1-16,-5 0-5 15,9 2-1-15,-10 0-1 16,4-2-2-16,0 2 1 16,-6-2-1-16,-1 0 0 15,4 0 2-15,-6-1-1 0,6 4 2 16,2-1-2 0,-2 0 2-16,0 1-4 15,2-1 0-15,1 0 1 0,0 1 0 16,2-1 0-16,-5 1 0 15,9-1 0-15,-4 0 0 16,1 1-3-16,6 2 2 16,-1 0 1-16,4 2 0 15,3 1 0-15,-1-3 0 16,7-3 0-16,-4 1 2 16,13-1 3-16,-1 3 2 15,1-3-3-15,-4 1-1 0,-2-1-1 16,2 0 1-16,-8 1-2 15,2-1 2-15,-2 0-2 16,-13 1-1-16,-2-1 1 16,-6 3-1-16,-6 0 0 15,-7 0 2-15,-5 0-3 16,0 0 0-16,0 0-1 16,-9 0 0-16,-3 0 4 15,-6 0 8 1,-9-3-1-16,-3 3-5 15,-6 0 0-15,-6 0-2 16,-2 3-2-16,-7 0-2 16,-3 2-1-16,0 3-1 0,-14-3 0 15,2 1 3-15,-5-1 0 16,-13 3-6-16,-2 2 0 16,-1 1 1-16,-8 0 1 15,2-4-4-15,-8 1 1 16,-3 0-3-16,2 3 2 15,-2 0-4-15,0-1 1 16,-4-2 6-16,7 0 3 16,-6 0 3-16,-1 0 0 15,1 2-3-15,-3-2 2 16,6 0-1-16,5 0-2 16,10 0 0-16,-1-3 3 15,4 1 0-15,8-4 1 16,7 1 0-16,2-3 2 0,0-3 3 15,7 1 4-15,2-1 0 16,6 0 2-16,-2 1-6 16,5 2-3-16,3 2-4 15,3 4 1-15,7-1-1 16,8 3-2-16,0 0 3 16,12 3 0-16,12-1 7 15,9-2 4-15,17 0 10 16,16-5 5-16,17-6-18 15,19-2-5-15,11-3 1 16,12 0 3-16,6 3-12 16,12-1-3-16,3 1-56 15,6 8-21-15,-15-3-50 16</inkml:trace>
  <inkml:trace contextRef="#ctx0" brushRef="#br0" timeOffset="103485.89">2163 11128 252 0,'-14'6'93'0,"11"2"-72"0,3 10-2 0,0-5-6 16,3 9-9-16,3 7-1 15,-4 8-3-15,7 5-1 16,0 3 1-16,3 8 8 0,0 0 5 16,-3 8 2-16,0 7 4 15,-3 7 2-15,0-4 2 16,0-5-12-16,-6 0-4 15,0-5-5-15,0-5 1 16,0-6-2-16,0-8-1 16,0-10-19-16,0-8-10 15,0-8-23-15,0-16-9 16,3-11-56 0</inkml:trace>
  <inkml:trace contextRef="#ctx0" brushRef="#br0" timeOffset="103769.14">2601 11144 376 0,'-3'3'140'0,"6"5"-109"0,0 13-9 15,3-5-11-15,-6 13-11 16,9 13 0-16,-6 6-5 16,6 5 1-16,0 2 2 15,0 1-23-15,3 2-11 0,-9 6-6 16,2-3 1-16,-2-3-7 16,0-3 1-16,-3-4-24 15,0-6-40-15,6-8 27 16</inkml:trace>
  <inkml:trace contextRef="#ctx0" brushRef="#br0" timeOffset="104069.12">3318 11181 280 0,'30'-24'104'0,"-27"11"-81"0,3-5 12 0,0 10-2 0,-6 0-18 15,0 0-3-15,-9 0-19 16,-6 5-8-16,-12 9 8 16,-14 9-4-16,-13 15 3 0,-14 12 4 15,-13 11 4-15,-2 2 7 16,6 1 6-16,11 0 2 16,10-9 3-16,17-2 16 15,24 0 11-15,18-3-9 16,27-7-3-16,26-9-22 15,16-10-8-15,20-8-45 16,12-8-18-16,3 0-110 16</inkml:trace>
  <inkml:trace contextRef="#ctx0" brushRef="#br0" timeOffset="106407.79">4863 12531 124 0,'6'-11'46'0,"3"8"-35"0,-3-2 12 16,0 5 5 0,3-2-3-16,0 2 3 0,3 0 1 15,0 0 2-15,0 2-16 16,3 1-5-16,5 2-2 0,1 0-4 15,9 1-1-15,0 2-3 16,11-3-1-16,10-2 1 16,9-3 0-16,8 0 0 15,12 2 0-15,7-2 4 16,5 0 2-16,6 0-2 16,3 0-1-16,7 0-1 15,2-5-2-15,6 2-26 0,9 1-10 16,6-1-68-1</inkml:trace>
  <inkml:trace contextRef="#ctx0" brushRef="#br0" timeOffset="107087.55">9096 12697 248 0,'18'0'93'0,"0"3"-72"0,9-3-6 0,-12 0-6 16,8 0-10-16,7-3-2 15,6 1-1-15,9-4 3 16,14 1 0-16,7-3 7 0,-4 3 4 0,-11 0 3 16,47-1 3-1,42 1-9-15,6 2-2 0,8 6-5 16,7 5-1-16,0 5 1 15,3 0 0-15,2 3 0 16,7 3 2-16,9-1-23 16,-1 6-8-16,4 0-85 15</inkml:trace>
  <inkml:trace contextRef="#ctx0" brushRef="#br0" timeOffset="113389.71">1830 17404 236 0,'-6'-2'90'0,"6"2"-70"0,6-3-1 0,-6 3-3 16,3-3-12-16,3 1 0 16,-6-1 9-16,0 0 6 15,0 3-10-15,0-2 6 0,0 2 5 16,0 0-9-16,-6 0-3 16,3 2-5-16,3 1 0 15,-6 2-4-15,3 3 0 16,0 3 1-16,3 2 0 15,-9 3-3-15,3 0 2 16,3 0 3-16,-6-3 1 0,6 0-1 16,-6 0-2-16,3-2 9 15,1-3 4-15,-1 0-6 16,3 0-2-16,-6 0-3 16,6 0-2-16,-3 0-4 15,3 0 0-15,3 0 0 16,-6-1 2-16,6 1 1 15,0 0 1-15,6 0 0 16,-3 0 0-16,6-3-3 16,-6 1 2-16,6-1 1 15,0-2 2-15,-1-1-3 16,7 1 0-16,0-3 1 16,6 0 2-16,0 0 1 15,3-3 1-15,5 1-2 16,7-1-2-16,-3 0 1 15,6 3 1-15,-4 3-3 0,10 0-2 16,-3-1 2-16,8-2 2 16,1-2 0-16,2-4-1 15,4 1 5-15,-3-3 1 16,5 0 2-16,1 0 0 16,2 0-4-16,1 0-3 15,5 3-3-15,-8 3 1 16,2-1 1-16,1 0 0 15,5 1 0-15,-2 2 0 16,5 0-3-16,4 0 2 16,-10 2 1-16,6 1 2 15,1 2-1-15,2 0-1 16,1 1 1-16,5 2-1 0,0 2-3 16,1 1 2-1,11-3 1-15,-9 0 2 0,7 0-1 16,2 0-1-16,0 0 1 15,1-1 1-15,-1 1-1 16,3 3-1-16,0-3 1 16,4 2 1-16,-4 1-3 15,3-3 0-15,-3-3 3 16,4 1 1-16,-4-1-1 16,0 0-2-16,-3 3 1 15,1 0-1-15,-4 0-3 16,0 0 2-16,4 0 1 15,-4 0 0-15,3-3 0 16,3 3 2-16,18 0-3 16,1 0-2-16,-10 0 2 0,0-3 2 15,-3 0 6-15,-3 1 4 16,-2-1-2-16,2-2 2 16,3-6-6-16,6 0-3 15,-3 1-1-15,-38-1-1 16,-12 0 0-16,26 1 0 15,51-1 0-15,-18 3 0 16,-3 0 0-16,-9 0 0 16,-5-2-3-16,-7-1 2 15,-6 0 1-15,1 1 2 0,-4-1-1 16,-3-2-1-16,1-1 1 16,-4 1 1-16,-5-3-1 15,-4 3-1-15,-11 0 7 16,-4-3 5-16,-5 2 5 15,-6-2 2 1,-7-2-4-16,-2-1 1 0,-6 1-5 16,-6-1 1-16,-3 0-5 15,-3 1 1-15,-3-1 6 16,-6 3 3-16,0 3-6 16,-3-8-2-16,-6-14-5 15,-3-2-1-15,0-2 1 16,6 12 0-16,0 3-2 0,-3-5 1 15,-3-13-2-15,0-1-1 16,3 6 3-16,-3 3 2 16,3 4-4-16,6 12-1 15,0-1-7-15,0 3-3 16,-3-10-21-16,3 10-10 16,6 5-60-16,9 11-25 15,3 8-42 1</inkml:trace>
  <inkml:trace contextRef="#ctx0" brushRef="#br0" timeOffset="116424.65">10102 17687 300 0,'-3'0'112'0,"6"0"-87"0,-3 0 0 0,0 0-7 16,0 0-18-16,-3 0-2 16,0-2 3-16,-3-1 1 15,-2 0 0-15,-7 1 3 0,-3 2 4 16,-3 0 1-16,-3 2 4 0,-6 1-9 16,-2 2-3-16,-7 3-2 15,0 0 0-15,-2 0-3 16,2 0 2-16,3 0 1 15,6 0 0-15,4-3 2 16,5 1 1-16,6-4 1 16,3 1 2-1,3-3-8-15,9 0 0 0,6-3 0 16,9 3 1-16,9 0 9 16,8 3 7-16,10 5-14 15,-3 0-7-15,-6-3 5 16,17 8 2-16,16 8-3 15,-4 3 2-15,-5-3 0 16,-7 3 2-16,-5 0-1 16,-12 0 2-16,-7 2-15 15,-8 3-5-15,-12 3-15 0,-12 3-6 16,-9 2-1-16,-8 0-1 16,-4-6 11-16,-9-4 5 15,6-3 3-15,1-6 3 16,-1-7-6-16,6-6-1 15,3-13-47 1</inkml:trace>
  <inkml:trace contextRef="#ctx0" brushRef="#br0" timeOffset="116751.87">10349 17343 384 0,'3'11'145'0,"-3"-8"-112"0,3-3 1 15,-3 0-7-15,3 2-22 16,-3-2-2-16,3 3 4 16,0 2 3-16,0 6-5 15,0 10-1-15,-3 19 2 0,3 13-3 16,3 10-2-16,6 11-3 15,6 13-1-15,3 3-1 16,0-18 3-16,-6-17-11 16,8 12-4-16,7 15-6 15,-3-11-1-15,-6-18-12 16,3-3-2-16,-7-7-30 16,-2-14-9-16</inkml:trace>
  <inkml:trace contextRef="#ctx0" brushRef="#br0" timeOffset="117460.54">10388 17833 428 0,'0'8'162'0,"3"-5"-126"0,0-1 1 0,-3-2-9 15,0 0-23-15,0 0-2 16,6 0-9-16,3 0-4 0,3 0 6 15,3 0-19-15,-3 0-6 0,0 0-29 16,5-2-14 0,7-1-21-16,-3 3-9 15,0 0 8-15,-6 0 25 16,-3 0 57-16,6-3 15 16,5-5 11-16,-2-2 3 15,-3-9-2-15,-3 6 15 16,-3 0 7-16,-3-1 14 15,-3 4 5-15,-3-1 4 16,0 3 2-16,-3 6-34 16,0-1 6-16,-3 3 2 0,3 0-14 15,3 3-2-15,0 5-17 16,3 2-6-16,3 1-2 16,2 2 3-16,1 3 1 0,3 0 3 15,0 5 3-15,0 0 2 16,-3 3-1-16,-3 2-1 15,0 4-3-15,-3 1-2 16,-3 1 1-16,-3-3-1 16,0-5 6-16,3-3 10 31,0-2 1-31,3-3-2 0,0-6-2 16,2-5-10-16,7-5-3 15,0-8-8-15,3-7 0 16,3-9-14-16,6-3-5 15,0-2-11-15,-4 0-1 16,1 3-14-16,0 2-5 16,-6 3 5-16,-3 5 3 0,-3 5 14 15,-6 6 8-15,-6 5 13 16,0 10 10-16,0 14 12 16,3 8 5-16,3 8 14 15,2 2 6-15,1 0-10 16,3 1-5-16,0-6-8 15,0-5-4-15,-3-6-13 16,3-5-5-16,0-8-27 16,0-7-12-16,-3-20-38 15</inkml:trace>
  <inkml:trace contextRef="#ctx0" brushRef="#br0" timeOffset="117750.28">10975 17642 400 0,'0'-2'148'0,"2"-4"-115"0,-2-7-7 0,0 13-12 15,3-5-6-15,3 0 5 16,0-1 8-16,0 4 5 15,0 2-14-15,3 8 0 0,0 5 1 16,3 5-7-16,3 6-1 16,6 3-8-16,3-1 0 15,-1 1-19-15,1-1-6 16,3-5-38-16,-3 0-17 0,0-10-85 16</inkml:trace>
  <inkml:trace contextRef="#ctx0" brushRef="#br0" timeOffset="118538.45">11638 17875 348 0,'-9'-5'129'0,"3"-3"-100"0,-2-8-9 15,5 8-10-15,-6-8-19 16,-3-7-4-16,-6 1 7 16,-3 4 2-16,-3 2 4 15,0 3 11-15,-2 7 5 0,-1 6 7 16,0 8 3-16,-3 11-11 16,3 10-6-16,1 16-6 15,2 5 0-15,6 1 0 16,9-7 3-16,9-4-1 15,6-8 2-15,9-6 2 0,9-12 2 16,8-9-5-16,7-13-2 16,0-11-7-16,0-7-2 15,-4-8-1-15,-5-1 4 16,-3-2 7-16,-3-5 5 16,-4-6-1-16,-5-5 2 15,-3-5-4-15,-3 0-2 16,0 2-5-16,-3 9 0 15,0 10-5-15,-3 8 1 16,-3 10 2-16,3 16 3 16,-3 25-5-16,0 17-1 15,3 17 2-15,-3 10 3 16,3 8-4-16,0 0-1 0,3-5-31 16,3-11-14-16,9-8-18 15,2-10-8-15,7-11-3 16,0-10-1-16,0-17-16 15</inkml:trace>
  <inkml:trace contextRef="#ctx0" brushRef="#br0" timeOffset="118931.66">11811 17894 428 0,'12'18'162'0,"9"-7"-126"0,14-3-23 0,-14-6-19 16,12-2-7-1,6-5 5-15,8-3 16 0,4-2 7 16,3-4-7 0,-4 1 4-16,-5-3 2 0,-7 3-1 0,-5 0 2 15,-6-3-6-15,-9-5-3 16,-9 0-8-16,-15-3-1 15,-15 0-10-15,-15 0-4 16,-11 3 0-16,-4 8 0 16,0 10 18-16,7 11 9 15,5 13 9-15,12 11 3 16,9 10-3-16,15 14-1 0,15-1-13 16,18 4-5-16,18-6-18 15,14-6-6-15,13-7-30 16,14-11-10-16,12-13-82 15,-3-19-63 1,-11-18 78-16</inkml:trace>
  <inkml:trace contextRef="#ctx0" brushRef="#br0" timeOffset="128327.56">8897 16515 216 0,'-3'0'82'0,"3"0"-64"0,-3 0 20 16,3 0 5-16,0 0 13 15,0 0 8 1,0 0-12-16,0 0-5 0,0 0-26 16,-3 0-13-16,0-5-5 0,0-3-12 15,3-5-2-15,0-8-5 16,3-8-1-16,3-8-3 16,0-3-1-16,3-5 7 15,0 0 4-15,0 0 6 16,-1 3 4-16,1 2 1 15,3 0 2-15,3-2-4 16,0 0-2-16,0-1-5 16,0 1-2-16,0 5 0 0,-3 8 4 15,-3 5 14 1,-3 11 7-16,-3 2 8 0,-1 3 3 16,1 3-11-16,0 2-6 15,3 3-9 1,0 3-2-16,3 2-2 0,3 0 0 15,3 1 3-15,3-1 0 16,6 0 3-16,3 1 3 16,2 2 2-16,4-1 1 15,6 4-4-15,5 0-1 16,13-1-1-16,-9-2-2 16,-10-3 1-16,28 3 1 15,29 3-3-15,3 0 0 0,6-1 1 16,1 1 0-16,5-3 0 15,9 0 0 1,3 2 0-16,0-7 0 0,6-1-3 16,3-2 2-16,3 0 1 15,9 0 2-15,-3 0-3 16,3-2 0-16,2-1 1 16,4-5 0-16,-3 3 0 15,6 0 0-15,-6-1 0 16,0-2 0-16,-4 6-3 15,-2-1 0-15,0 0 4 16,-9 1 1-16,24-1-3 16,-12 1 1-16,-6-4 0 15,3 1 0-15,0-3 0 0,-3-3 0 16,0 4-3-16,2-1 2 16,-2-3-4-16,-6 3 1 15,-3 3 0-15,-9-1 2 16,-5 1-1-16,-10 3-1 15,-6-1 5-15,-3 3 1 16,-5-3 0-16,-4 1 1 16,-6-4-2-16,-2 4 2 15,-7-1-4 1,-2 0 0-16,-7 1 1 0,-8-1 2 16,-13 0-1-16,-5 1-1 15,-9 2 3-15,-6 0 2 16,-7-3 2-16,-2 3 1 15,0-2-2-15,-3 2-1 16,0-3-8-16,0 0-2 0,0 1-1 16,-3-1 2-16,3 0 4 15,-3 3 2-15,0 0 2 16,0 3 2-16,0 0-3 16,0 2-2-16,0 3 4 15,3 0 1-15,-1 2 2 16,1 4 2-16,0 1-3 15,3 7 1-15,0 4 1 16,0 8 2-16,0 14-1 16,0 10 1-16,-3 8 0 15,0 6 3-15,0 5-3 16,3-1-1-16,-1 1-6 16,1-3-1-16,0-8-1 0,0-10-2 15,-3-6-2 1,0-10 1-16,0-6-8 0,-3-10-4 15,0-5-24-15,-12-17-86 16,-9-18-11 0,-12-15-25-1</inkml:trace>
  <inkml:trace contextRef="#ctx0" brushRef="#br0" timeOffset="129530.52">12365 14727 264 0,'6'-11'99'0,"3"6"-77"0,-4-3 2 15,-5 8-4-15,3 0-5 16,-3 0 1-16,0 0-4 16,0 0 0-16,-3 3-7 15,-2 2-1-15,-1 5 0 0,-3 4 4 16,0 4 5-16,-3 9 2 16,0 4 3-16,-3 4-8 0,0 2-1 15,-3 0-5-15,3 0-1 16,3 0-3-16,7-3-3 15,5 3 2-15,11-5 2 16,13 0-2-16,9-3 0 16,12-3 1-16,5-2 2 15,4-5-8-15,8-6-3 16,-2-2-9-16,-4-6-1 16,-5-2-8-16,-3-3 0 15,-7-6-32-15,-2-2-14 16,-9-8-39-1</inkml:trace>
  <inkml:trace contextRef="#ctx0" brushRef="#br0" timeOffset="129790.42">12722 14864 484 0,'-3'37'181'0,"-3"-18"-141"0,-3 18-15 16,3-16-16-16,-6 13-24 16,-6 19-6-16,-6 14-4 15,-2 1-2-15,-1 4 15 16,0-1-23-16,3-2-5 0,6-6-7 16,7-2-1-16,2-10 11 15,9-6 5-15,3-8-17 0,8-8-5 16,7-11-43-1</inkml:trace>
  <inkml:trace contextRef="#ctx0" brushRef="#br0" timeOffset="130116.23">13130 15092 360 0,'0'16'134'0,"3"2"-104"0,0 9 18 0,0-11 3 16,-3 7-29-16,3 6-9 15,3 9-13-15,2-1-3 0,4-3 1 16,3-5-1-16,3-2-1 0,6-9 14 16,0-5 5-16,0-5 4 15,2-5 3-15,-5-8-6 16,-3-6-1-16,-6-8-7 15,-3-4-3-15,-9-6-5 16,-3-6-2-16,-3-2-17 16,-6 0-7-16,-3-3-38 15,-3 3-16-15,-3 3-44 16,10 2-17-16,2 3 22 16</inkml:trace>
  <inkml:trace contextRef="#ctx0" brushRef="#br0" timeOffset="130595.08">13939 14801 296 0,'27'5'110'0,"-15"-2"-86"0,0-1 9 0,-6 1 0 15,0-3-21-15,-3 0-6 16,-3 0-7-16,0 0-2 15,-3 0 2-15,-3 0 4 0,-6 3 3 16,-6-1 0-16,-6 6 1 16,-5 3-2-16,-4 2 0 0,-3 6 8 15,-3 7 3-15,-2 6 4 16,2 2 0-16,6 1-7 16,9-1-3-16,10-2-30 15,11-6-13-15,12-5-2 16,8-7 1-16,10-9-1 15,9-8 2-15,3-5 9 16,2 0 7-16,-2-2 23 16,0 2 11-16,-7 3 14 15,-2 2 8-15,-6 6-1 16,-6 7 1-16,-6 9-15 16,-12 12-6-16,-9 14-16 15,-6 6-6-15,-6 4-3 16,-3 3 1-16,0-2-9 15,4-6-6-15,-1-2-19 16,6-6-8-16,3-7-14 0,3-6-4 16,9-8-26-1,9-8-31-15,9-10 46 16</inkml:trace>
  <inkml:trace contextRef="#ctx0" brushRef="#br0" timeOffset="130940.32">14499 14758 356 0,'3'8'132'0,"-3"-2"-103"0,0 10-12 15,-3-3-12-15,-6 11-9 16,-9 10-1-16,-6 11 10 15,-2 13 4-15,-4 8-4 16,6 6 15-16,9-6 6 0,12-8-11 16,9-2-3-16,12-9-6 15,9-7 1-15,8-8 7 16,4-11 5-16,-3-8 0 16,-3-8-2-16,-10-7-12 15,-11-6-2-15,-18-8-16 16,-20-8-5-16,-22-2-30 15,-21-1-11-15,-17 9-80 16,-6 10-70 0,-9 3 76-16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3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0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3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1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mmer 2021 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  <a:lvl2pPr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3898" y="483916"/>
            <a:ext cx="9965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Fall 2020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3" y="3938884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5358479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739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21 summer 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591"/>
            <a:ext cx="8686800" cy="33960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533401"/>
            <a:ext cx="8458200" cy="592666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22860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5059973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21 summer hus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235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22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er 2021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27697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635726"/>
            <a:ext cx="8458200" cy="575640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4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1212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er 2021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40" y="76200"/>
            <a:ext cx="8480753" cy="32173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0265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mmer 2021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27697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8503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635726"/>
            <a:ext cx="8458200" cy="575640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4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65039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mmer 2021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" y="76200"/>
            <a:ext cx="8763000" cy="32173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397934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38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er 2021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375820" y="523040"/>
            <a:ext cx="8082379" cy="11099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62001"/>
            <a:ext cx="4038600" cy="5715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39811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er 2021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  <a:lvl2pPr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5856" y="483916"/>
            <a:ext cx="1452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Summer 2021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3" y="3938884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5358479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8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/>
          <p:cNvPicPr>
            <a:picLocks noChangeArrowheads="1"/>
          </p:cNvPicPr>
          <p:nvPr/>
        </p:nvPicPr>
        <p:blipFill>
          <a:blip r:embed="rId11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5 </a:t>
            </a:r>
            <a:r>
              <a:rPr lang="en-US" b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I2C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 Controller</a:t>
            </a:r>
            <a:r>
              <a:rPr lang="en-US" baseline="0" dirty="0">
                <a:solidFill>
                  <a:srgbClr val="0070C0"/>
                </a:solidFill>
                <a:effectLst/>
              </a:rPr>
              <a:t> in Verilog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Spring 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2019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  <p:pic>
        <p:nvPicPr>
          <p:cNvPr id="8" name="Picture 7" descr="C:\Documents and Settings\Jennifer Lockhart\Desktop\Picture2 copy.jpg">
            <a:extLst>
              <a:ext uri="{FF2B5EF4-FFF2-40B4-BE49-F238E27FC236}">
                <a16:creationId xmlns:a16="http://schemas.microsoft.com/office/drawing/2014/main" id="{7FF6519F-8819-4069-B20F-B3896D2D4D53}"/>
              </a:ext>
            </a:extLst>
          </p:cNvPr>
          <p:cNvPicPr>
            <a:picLocks noChangeArrowheads="1"/>
          </p:cNvPicPr>
          <p:nvPr/>
        </p:nvPicPr>
        <p:blipFill>
          <a:blip r:embed="rId11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C47E73-5787-4F87-9333-A5D4B7690E20}"/>
              </a:ext>
            </a:extLst>
          </p:cNvPr>
          <p:cNvSpPr txBox="1">
            <a:spLocks/>
          </p:cNvSpPr>
          <p:nvPr/>
        </p:nvSpPr>
        <p:spPr>
          <a:xfrm>
            <a:off x="76200" y="6506103"/>
            <a:ext cx="464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sz="800" b="0" dirty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10-2 </a:t>
            </a:r>
            <a:r>
              <a:rPr lang="en-US" sz="800" dirty="0">
                <a:solidFill>
                  <a:srgbClr val="7030A0"/>
                </a:solidFill>
              </a:rPr>
              <a:t>Zybo Base System Design Demo and Color Generation  </a:t>
            </a:r>
            <a:r>
              <a:rPr lang="en-US" sz="800" b="0" baseline="0" dirty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Summer 2021</a:t>
            </a:r>
            <a:r>
              <a:rPr lang="en-US" sz="800" b="0" dirty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HUST --  </a:t>
            </a:r>
            <a:fld id="{8D53829D-69C5-427B-BC55-CADFE39DF8BA}" type="slidenum">
              <a:rPr lang="en-US" sz="800" b="0" smtClean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sz="800" b="0" dirty="0">
              <a:solidFill>
                <a:srgbClr val="7030A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A5BF9-C4C1-4F88-AEA9-CB6977C460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  <p:pic>
        <p:nvPicPr>
          <p:cNvPr id="11" name="Picture 10" descr="All_Programmable_Lock_up.jpg">
            <a:extLst>
              <a:ext uri="{FF2B5EF4-FFF2-40B4-BE49-F238E27FC236}">
                <a16:creationId xmlns:a16="http://schemas.microsoft.com/office/drawing/2014/main" id="{9AC295F7-B6E0-4777-9DFE-1F68B5F4FF6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00" y="6576444"/>
            <a:ext cx="569244" cy="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913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28" r:id="rId4"/>
    <p:sldLayoutId id="2147483829" r:id="rId5"/>
    <p:sldLayoutId id="2147483832" r:id="rId6"/>
    <p:sldLayoutId id="2147483833" r:id="rId7"/>
    <p:sldLayoutId id="2147483834" r:id="rId8"/>
    <p:sldLayoutId id="2147483835" r:id="rId9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help/hdlcoder/examples/getting-started-with-axi4-stream-interface-in-zynq-workflow.html?s_tid=gn_loc_dr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ference.digilentinc.com/zybo:zybo" TargetMode="External"/><Relationship Id="rId4" Type="http://schemas.openxmlformats.org/officeDocument/2006/relationships/hyperlink" Target="http://www.googoolia.com/wp/2014/04/12/lesson-3-axi-stream-interfac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Alpha_compositing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en.wikipedia.org/wiki/Help:IPA_for_English" TargetMode="External"/><Relationship Id="rId7" Type="http://schemas.openxmlformats.org/officeDocument/2006/relationships/hyperlink" Target="https://en.wikipedia.org/wiki/User_registration" TargetMode="External"/><Relationship Id="rId2" Type="http://schemas.openxmlformats.org/officeDocument/2006/relationships/hyperlink" Target="https://codegolf.stackexchange.com/questions/35569/tweetable-mathematical-ar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Character_(computing)" TargetMode="External"/><Relationship Id="rId5" Type="http://schemas.openxmlformats.org/officeDocument/2006/relationships/hyperlink" Target="https://en.wikipedia.org/wiki/Social_networking_service" TargetMode="External"/><Relationship Id="rId4" Type="http://schemas.openxmlformats.org/officeDocument/2006/relationships/hyperlink" Target="https://en.wikipedia.org/wiki/New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ference.digilentinc.com/reference/programmable-logic/zybo/star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10-2  Zybo Base System Design Demo </a:t>
            </a:r>
            <a:br>
              <a:rPr lang="en-US" dirty="0"/>
            </a:br>
            <a:r>
              <a:rPr lang="en-US" dirty="0"/>
              <a:t>and Color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  <a:p>
            <a:r>
              <a:rPr lang="en-US" dirty="0"/>
              <a:t>Zybo Base System Design Demo</a:t>
            </a:r>
          </a:p>
          <a:p>
            <a:r>
              <a:rPr lang="en-US" dirty="0"/>
              <a:t>axi_vdma – Video DMA Module</a:t>
            </a:r>
          </a:p>
          <a:p>
            <a:r>
              <a:rPr lang="en-US" dirty="0"/>
              <a:t>axi_dispctrl – VGA and HDMI Display Module</a:t>
            </a:r>
          </a:p>
          <a:p>
            <a:r>
              <a:rPr lang="en-US" dirty="0"/>
              <a:t>VGA Analog Color Generation on Zybo</a:t>
            </a:r>
          </a:p>
          <a:p>
            <a:r>
              <a:rPr lang="en-US" dirty="0"/>
              <a:t>Bitmap Pixel Frame</a:t>
            </a:r>
          </a:p>
          <a:p>
            <a:r>
              <a:rPr lang="en-US" dirty="0"/>
              <a:t>DISPLAYDEMO_PATTERN_1: </a:t>
            </a:r>
          </a:p>
          <a:p>
            <a:pPr lvl="1"/>
            <a:r>
              <a:rPr lang="en-US" dirty="0"/>
              <a:t>image generation</a:t>
            </a:r>
          </a:p>
          <a:p>
            <a:r>
              <a:rPr lang="en-US" dirty="0"/>
              <a:t>Tweetable Mathematical Art Design Competition</a:t>
            </a:r>
          </a:p>
          <a:p>
            <a:r>
              <a:rPr lang="en-US" dirty="0"/>
              <a:t>Other images from students at HUST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orange, sitting, row, green&#10;&#10;Description automatically generated">
            <a:extLst>
              <a:ext uri="{FF2B5EF4-FFF2-40B4-BE49-F238E27FC236}">
                <a16:creationId xmlns:a16="http://schemas.microsoft.com/office/drawing/2014/main" id="{181AC251-A2A3-43EE-BCD8-5241E9C35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410200"/>
            <a:ext cx="1676400" cy="103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CC23A-6000-483D-9489-8A4D8FAA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419378"/>
            <a:ext cx="2209800" cy="17781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ＭＳ Ｐゴシック" charset="0"/>
                <a:cs typeface="Arial"/>
              </a:rPr>
              <a:t>Zybo Base System Design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62000"/>
            <a:ext cx="381000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96" y="1447800"/>
            <a:ext cx="4267200" cy="418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429000"/>
            <a:ext cx="37528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 Example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>
            <a:off x="819740" y="1659049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DisplayDemoInitialize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owchart: Alternate Process 9"/>
          <p:cNvSpPr/>
          <p:nvPr/>
        </p:nvSpPr>
        <p:spPr bwMode="auto">
          <a:xfrm>
            <a:off x="1184363" y="822095"/>
            <a:ext cx="1592155" cy="351848"/>
          </a:xfrm>
          <a:prstGeom prst="flowChartAlternateProcess">
            <a:avLst/>
          </a:prstGeom>
          <a:solidFill>
            <a:schemeClr val="tx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</p:txBody>
      </p:sp>
      <p:cxnSp>
        <p:nvCxnSpPr>
          <p:cNvPr id="13" name="Elbow Connector 12"/>
          <p:cNvCxnSpPr>
            <a:stCxn id="10" idx="2"/>
            <a:endCxn id="8" idx="0"/>
          </p:cNvCxnSpPr>
          <p:nvPr/>
        </p:nvCxnSpPr>
        <p:spPr>
          <a:xfrm rot="5400000">
            <a:off x="1737888" y="1416496"/>
            <a:ext cx="485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141140" y="1990201"/>
            <a:ext cx="843850" cy="936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9" idx="2"/>
            <a:endCxn id="60" idx="0"/>
          </p:cNvCxnSpPr>
          <p:nvPr/>
        </p:nvCxnSpPr>
        <p:spPr>
          <a:xfrm rot="5400000">
            <a:off x="1567179" y="3827348"/>
            <a:ext cx="826523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utoShape 35"/>
          <p:cNvSpPr>
            <a:spLocks noChangeArrowheads="1"/>
          </p:cNvSpPr>
          <p:nvPr/>
        </p:nvSpPr>
        <p:spPr bwMode="auto">
          <a:xfrm>
            <a:off x="4324894" y="4291612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 Options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5825737" y="1989089"/>
            <a:ext cx="781887" cy="1159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35"/>
          <p:cNvSpPr>
            <a:spLocks noChangeArrowheads="1"/>
          </p:cNvSpPr>
          <p:nvPr/>
        </p:nvSpPr>
        <p:spPr bwMode="auto">
          <a:xfrm>
            <a:off x="3984990" y="1710052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DisplayInitialize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35"/>
          <p:cNvSpPr>
            <a:spLocks noChangeArrowheads="1"/>
          </p:cNvSpPr>
          <p:nvPr/>
        </p:nvSpPr>
        <p:spPr bwMode="auto">
          <a:xfrm>
            <a:off x="6607624" y="1710052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DisplayStart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AutoShape 35"/>
          <p:cNvSpPr>
            <a:spLocks noChangeArrowheads="1"/>
          </p:cNvSpPr>
          <p:nvPr/>
        </p:nvSpPr>
        <p:spPr bwMode="auto">
          <a:xfrm>
            <a:off x="6178694" y="2763674"/>
            <a:ext cx="2698606" cy="626634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DisplayDemoPrintTest</a:t>
            </a:r>
          </a:p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DISPLAYDEMO_PATTERN_1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cxnSpLocks/>
          </p:cNvCxnSpPr>
          <p:nvPr/>
        </p:nvCxnSpPr>
        <p:spPr>
          <a:xfrm rot="5400000">
            <a:off x="7275539" y="2511216"/>
            <a:ext cx="50491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35"/>
          <p:cNvSpPr>
            <a:spLocks noChangeArrowheads="1"/>
          </p:cNvSpPr>
          <p:nvPr/>
        </p:nvSpPr>
        <p:spPr bwMode="auto">
          <a:xfrm>
            <a:off x="819740" y="2742414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MainDemoPrintMenu();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AutoShape 35"/>
          <p:cNvSpPr>
            <a:spLocks noChangeArrowheads="1"/>
          </p:cNvSpPr>
          <p:nvPr/>
        </p:nvSpPr>
        <p:spPr bwMode="auto">
          <a:xfrm>
            <a:off x="819740" y="4240610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DisplayDemoRun VGA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Elbow Connector 60"/>
          <p:cNvCxnSpPr>
            <a:cxnSpLocks/>
            <a:stCxn id="53" idx="1"/>
            <a:endCxn id="59" idx="3"/>
          </p:cNvCxnSpPr>
          <p:nvPr/>
        </p:nvCxnSpPr>
        <p:spPr>
          <a:xfrm rot="10800000" flipV="1">
            <a:off x="3141140" y="3076991"/>
            <a:ext cx="3037554" cy="126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0" idx="3"/>
            <a:endCxn id="25" idx="1"/>
          </p:cNvCxnSpPr>
          <p:nvPr/>
        </p:nvCxnSpPr>
        <p:spPr>
          <a:xfrm flipV="1">
            <a:off x="3141140" y="4576446"/>
            <a:ext cx="11837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utoShape 34"/>
          <p:cNvSpPr>
            <a:spLocks noChangeArrowheads="1"/>
          </p:cNvSpPr>
          <p:nvPr/>
        </p:nvSpPr>
        <p:spPr bwMode="auto">
          <a:xfrm>
            <a:off x="4502001" y="5365110"/>
            <a:ext cx="1486532" cy="66394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quit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Elbow Connector 75"/>
          <p:cNvCxnSpPr>
            <a:stCxn id="25" idx="2"/>
            <a:endCxn id="75" idx="0"/>
          </p:cNvCxnSpPr>
          <p:nvPr/>
        </p:nvCxnSpPr>
        <p:spPr>
          <a:xfrm rot="5400000">
            <a:off x="4993353" y="5113194"/>
            <a:ext cx="50383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75" idx="1"/>
            <a:endCxn id="59" idx="1"/>
          </p:cNvCxnSpPr>
          <p:nvPr/>
        </p:nvCxnSpPr>
        <p:spPr>
          <a:xfrm rot="10800000">
            <a:off x="819741" y="3078252"/>
            <a:ext cx="3682261" cy="2618831"/>
          </a:xfrm>
          <a:prstGeom prst="bentConnector3">
            <a:avLst>
              <a:gd name="adj1" fmla="val 10620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3984990" y="5671528"/>
            <a:ext cx="797863" cy="47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Yes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 Box 11"/>
          <p:cNvSpPr txBox="1">
            <a:spLocks noChangeArrowheads="1"/>
          </p:cNvSpPr>
          <p:nvPr/>
        </p:nvSpPr>
        <p:spPr bwMode="auto">
          <a:xfrm>
            <a:off x="6705600" y="5418288"/>
            <a:ext cx="797863" cy="47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No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Elbow Connector 84"/>
          <p:cNvCxnSpPr>
            <a:stCxn id="75" idx="3"/>
            <a:endCxn id="25" idx="3"/>
          </p:cNvCxnSpPr>
          <p:nvPr/>
        </p:nvCxnSpPr>
        <p:spPr>
          <a:xfrm flipV="1">
            <a:off x="5988533" y="4576446"/>
            <a:ext cx="177108" cy="1120636"/>
          </a:xfrm>
          <a:prstGeom prst="bentConnector3">
            <a:avLst>
              <a:gd name="adj1" fmla="val 22907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9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Design: Frame Buffers and Hardware Connections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02C9D-93FA-4D7C-BD88-AFE5939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548493"/>
            <a:ext cx="3419475" cy="1847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EA557A-9865-4E71-8330-BA5CA95D7DD2}"/>
              </a:ext>
            </a:extLst>
          </p:cNvPr>
          <p:cNvSpPr/>
          <p:nvPr/>
        </p:nvSpPr>
        <p:spPr bwMode="auto">
          <a:xfrm>
            <a:off x="5257801" y="2053318"/>
            <a:ext cx="3124200" cy="838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DDR-3 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Image frame[3][1920x1280]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7FDE-B020-44AE-93FE-64E35E4E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83918"/>
            <a:ext cx="32385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D0989-1430-4D7D-8EAE-B26F3887E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4283918"/>
            <a:ext cx="3889013" cy="19716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96ABCB-C787-4A9C-96C6-63A422081F57}"/>
              </a:ext>
            </a:extLst>
          </p:cNvPr>
          <p:cNvSpPr/>
          <p:nvPr/>
        </p:nvSpPr>
        <p:spPr bwMode="auto">
          <a:xfrm>
            <a:off x="152400" y="4170790"/>
            <a:ext cx="8763000" cy="2458609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1AB01-AC50-41FD-8D1B-DB2AA2EA9E0A}"/>
              </a:ext>
            </a:extLst>
          </p:cNvPr>
          <p:cNvSpPr txBox="1"/>
          <p:nvPr/>
        </p:nvSpPr>
        <p:spPr>
          <a:xfrm>
            <a:off x="3200400" y="6280347"/>
            <a:ext cx="281940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Display Controller: vgaCtrl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8B606BB-C0C5-4F17-BE20-EFBEE95BFD11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 bwMode="auto">
          <a:xfrm rot="5400000" flipH="1" flipV="1">
            <a:off x="3751975" y="1215993"/>
            <a:ext cx="1392400" cy="4743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triangl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9787AD-2948-4944-B90D-930505477DC7}"/>
              </a:ext>
            </a:extLst>
          </p:cNvPr>
          <p:cNvSpPr txBox="1"/>
          <p:nvPr/>
        </p:nvSpPr>
        <p:spPr>
          <a:xfrm>
            <a:off x="7067551" y="3137917"/>
            <a:ext cx="183784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DMA to read frame buffer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CE40161-5967-4FB9-9F11-81579809104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>
            <a:off x="4295776" y="2472418"/>
            <a:ext cx="962025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triangle" w="med" len="me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515693-591E-4B79-84DB-FFA1A6DE74D1}"/>
              </a:ext>
            </a:extLst>
          </p:cNvPr>
          <p:cNvSpPr txBox="1"/>
          <p:nvPr/>
        </p:nvSpPr>
        <p:spPr>
          <a:xfrm>
            <a:off x="4415078" y="1700729"/>
            <a:ext cx="13761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Create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8E50D-FA58-4B52-85A7-7C5A858C2D32}"/>
              </a:ext>
            </a:extLst>
          </p:cNvPr>
          <p:cNvSpPr txBox="1"/>
          <p:nvPr/>
        </p:nvSpPr>
        <p:spPr>
          <a:xfrm>
            <a:off x="653143" y="658234"/>
            <a:ext cx="78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DisplayDemoInitialize(&amp;vgaCtrl, VGA_VDMA_ID, SCU_TIMER_ID, VGA_BASEADDR, DISPLAY_NOT_HDMI, vgaPtr);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65C716-2A25-44D1-95E5-7ADD1BB2BE07}"/>
              </a:ext>
            </a:extLst>
          </p:cNvPr>
          <p:cNvSpPr txBox="1"/>
          <p:nvPr/>
        </p:nvSpPr>
        <p:spPr>
          <a:xfrm>
            <a:off x="7512996" y="4259164"/>
            <a:ext cx="154645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VGA_BASEADDR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F06AB4-5BB3-4DA9-A091-255F3D4F977B}"/>
              </a:ext>
            </a:extLst>
          </p:cNvPr>
          <p:cNvSpPr txBox="1"/>
          <p:nvPr/>
        </p:nvSpPr>
        <p:spPr>
          <a:xfrm>
            <a:off x="2387010" y="4228291"/>
            <a:ext cx="148371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VGA_VDMA_ID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ADE177DC-7B9D-4AE6-99B6-221742D3360F}"/>
              </a:ext>
            </a:extLst>
          </p:cNvPr>
          <p:cNvSpPr/>
          <p:nvPr/>
        </p:nvSpPr>
        <p:spPr bwMode="auto">
          <a:xfrm>
            <a:off x="6858000" y="1371600"/>
            <a:ext cx="1745888" cy="409636"/>
          </a:xfrm>
          <a:prstGeom prst="wedgeRoundRectCallout">
            <a:avLst>
              <a:gd name="adj1" fmla="val -53433"/>
              <a:gd name="adj2" fmla="val -158445"/>
              <a:gd name="adj3" fmla="val 16667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Not device ID</a:t>
            </a:r>
          </a:p>
        </p:txBody>
      </p:sp>
    </p:spTree>
    <p:extLst>
      <p:ext uri="{BB962C8B-B14F-4D97-AF65-F5344CB8AC3E}">
        <p14:creationId xmlns:p14="http://schemas.microsoft.com/office/powerpoint/2010/main" val="22828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Zybo Base System Design Demo: image frame buffers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Physical image frame buffers are defined as global variables in main()</a:t>
            </a:r>
          </a:p>
          <a:p>
            <a:pPr lvl="1"/>
            <a:r>
              <a:rPr lang="pt-BR" dirty="0"/>
              <a:t>u32 vgaBuf[DISPLAY_NUM_FRAMES][DISPLAYDEMO_MAX_FRAME]; (page 1)</a:t>
            </a:r>
          </a:p>
          <a:p>
            <a:pPr lvl="1"/>
            <a:r>
              <a:rPr lang="pt-BR" sz="1400" dirty="0"/>
              <a:t>DISPLAY_NUM_FRAMES=3 as defined in display_ctrl.h	(page 21)</a:t>
            </a:r>
          </a:p>
          <a:p>
            <a:pPr lvl="1"/>
            <a:r>
              <a:rPr lang="pt-BR" sz="1400" dirty="0"/>
              <a:t>DISPLAYDEMO_MAX_FRAME=1920x1080 as defined in display_demo.h	(page 11)</a:t>
            </a:r>
          </a:p>
          <a:p>
            <a:r>
              <a:rPr lang="pt-BR" sz="1800" dirty="0"/>
              <a:t>VGA display controller is defined as global variable in main()</a:t>
            </a:r>
          </a:p>
          <a:p>
            <a:pPr lvl="1"/>
            <a:r>
              <a:rPr lang="en-US" u="sng" dirty="0"/>
              <a:t>DisplayCtrl vgaCtrl;</a:t>
            </a:r>
            <a:endParaRPr lang="pt-BR" sz="1400" dirty="0"/>
          </a:p>
          <a:p>
            <a:r>
              <a:rPr lang="en-US" sz="1800" dirty="0"/>
              <a:t>Image frame buffer pointers are defined in main() and linked to vgaBuf</a:t>
            </a:r>
          </a:p>
          <a:p>
            <a:pPr lvl="1"/>
            <a:r>
              <a:rPr lang="pt-BR" dirty="0"/>
              <a:t>u32 *vgaPtr[DISPLAY_NUM_FRAMES];	(page 2)</a:t>
            </a:r>
          </a:p>
          <a:p>
            <a:pPr lvl="1"/>
            <a:r>
              <a:rPr lang="en-US" dirty="0"/>
              <a:t>vgaPtr[i] = vgaBuf[i];	(page 2)</a:t>
            </a:r>
          </a:p>
          <a:p>
            <a:r>
              <a:rPr lang="en-US" sz="1800" dirty="0"/>
              <a:t>vgaPtr pointers are passed to VGA display controller vgactrl through</a:t>
            </a:r>
          </a:p>
          <a:p>
            <a:pPr lvl="1"/>
            <a:r>
              <a:rPr lang="en-US" sz="1400" dirty="0"/>
              <a:t>DisplayDemoInitialize(&amp;vgaCtrl, VGA_VDMA_ID, SCU_TIMER_ID, VGA_BASEADDR, DISPLAY_NOT_HDMI, </a:t>
            </a:r>
            <a:r>
              <a:rPr lang="en-US" sz="1400" dirty="0">
                <a:solidFill>
                  <a:srgbClr val="FF0000"/>
                </a:solidFill>
              </a:rPr>
              <a:t>vgaPtr</a:t>
            </a:r>
            <a:r>
              <a:rPr lang="en-US" sz="1400" dirty="0"/>
              <a:t>);  (main() on page 2 goes to display_demo.c on page 4)</a:t>
            </a:r>
          </a:p>
          <a:p>
            <a:pPr lvl="1"/>
            <a:r>
              <a:rPr lang="en-US" sz="1400" dirty="0"/>
              <a:t>DisplayInitialize(dispPtr, vdmaId, dispCtrlAddr, fHdmi</a:t>
            </a:r>
            <a:r>
              <a:rPr lang="en-US" sz="1400" dirty="0">
                <a:solidFill>
                  <a:srgbClr val="FF0000"/>
                </a:solidFill>
              </a:rPr>
              <a:t>, framePtr</a:t>
            </a:r>
            <a:r>
              <a:rPr lang="en-US" sz="1400" dirty="0"/>
              <a:t>, DISPLAYDEMO_STRIDE); </a:t>
            </a:r>
            <a:br>
              <a:rPr lang="en-US" sz="1400" dirty="0"/>
            </a:br>
            <a:r>
              <a:rPr lang="en-US" sz="1400" dirty="0"/>
              <a:t>(to display_ctrl.c on page 15)</a:t>
            </a:r>
          </a:p>
          <a:p>
            <a:pPr lvl="1"/>
            <a:r>
              <a:rPr lang="en-US" sz="1400" dirty="0"/>
              <a:t>Attached to vgactril data struct on page 15 or lines 287-290 of display_ctrl.c</a:t>
            </a:r>
          </a:p>
          <a:p>
            <a:pPr marL="457200" lvl="1" indent="0">
              <a:buNone/>
            </a:pPr>
            <a:r>
              <a:rPr lang="nn-NO" dirty="0"/>
              <a:t>for (i = 0; i &lt; DISPLAY_NUM_FRAMES; i++) dispPtr-&gt;framePtr[i] = framePtr[i];</a:t>
            </a:r>
            <a:endParaRPr lang="en-US" sz="3200" dirty="0"/>
          </a:p>
          <a:p>
            <a:r>
              <a:rPr lang="en-US" sz="1800" dirty="0"/>
              <a:t>ARM CPU and VDMA use frame buffers independent of each other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249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AXI Video Direct Memory Access v6.2 axi_vdma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for efficient high-bandwidth access between the AXI4-Stream video interface and the AXI4 interface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447800"/>
            <a:ext cx="4800600" cy="230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525736"/>
            <a:ext cx="5000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Sequence to configure and start with axi_vdma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Write control information to the channel VDMACR register to set interrupt enables if desired, and set VDMACR. RS=1 to start the AXI VDMA channel running.</a:t>
            </a:r>
          </a:p>
          <a:p>
            <a:r>
              <a:rPr lang="en-US" dirty="0"/>
              <a:t>2. Write a valid video frame buffer start address to the channel START_ADDRESS register 1 to N where N equals Frame Buffers.</a:t>
            </a:r>
          </a:p>
          <a:p>
            <a:pPr lvl="1"/>
            <a:r>
              <a:rPr lang="en-US" dirty="0"/>
              <a:t>dispPtr-&gt;FramePtr[i]=FramePtr[i];</a:t>
            </a:r>
          </a:p>
          <a:p>
            <a:r>
              <a:rPr lang="en-US" dirty="0"/>
              <a:t>3. Write a valid Frame Delay (valid only for Genlock Slave) and Stride to the channel FRMDLY_STRIDE register (Offset 0x58 for MM2S and 0xA8 for S2MM).</a:t>
            </a:r>
          </a:p>
          <a:p>
            <a:r>
              <a:rPr lang="en-US" dirty="0"/>
              <a:t>4. Write a valid Horizontal Size to the channel HSIZE register (Offset 0x54 for MM2S and 0xA4 for S2MM).</a:t>
            </a:r>
          </a:p>
          <a:p>
            <a:r>
              <a:rPr lang="en-US" dirty="0"/>
              <a:t>5. Write a valid Vertical Size to the channel VSIZE register (Offset 0x50 for MM2S and 0xA0 for S2MM). </a:t>
            </a:r>
            <a:r>
              <a:rPr lang="en-US" u="sng" dirty="0"/>
              <a:t>This starts the channel transferring video data.</a:t>
            </a:r>
          </a:p>
        </p:txBody>
      </p:sp>
    </p:spTree>
    <p:extLst>
      <p:ext uri="{BB962C8B-B14F-4D97-AF65-F5344CB8AC3E}">
        <p14:creationId xmlns:p14="http://schemas.microsoft.com/office/powerpoint/2010/main" val="41604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0"/>
            <a:ext cx="8496300" cy="596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typedef struct {	//display_ctrl.h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dispCtrlAddr; /*Physical Base address of the disp_ctrl core*/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/*flag indicating if the display controller is being used to drive an HDMI transmitter*/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int fHdmi;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XAxiVdma vdma; /*VDMA driver </a:t>
            </a:r>
            <a:r>
              <a:rPr lang="en-US" sz="1800" u="sng" dirty="0">
                <a:solidFill>
                  <a:srgbClr val="002060"/>
                </a:solidFill>
                <a:effectLst/>
              </a:rPr>
              <a:t>struct*/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XAxiVdma_DmaSetup vdmaConfig; /*VDMA channel configuration*/</a:t>
            </a:r>
          </a:p>
          <a:p>
            <a:pPr>
              <a:buNone/>
            </a:pPr>
            <a:r>
              <a:rPr lang="fr-FR" sz="1800" dirty="0">
                <a:solidFill>
                  <a:srgbClr val="002060"/>
                </a:solidFill>
                <a:effectLst/>
              </a:rPr>
              <a:t>	VideoMode vMode; /*Current Video mode*/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/* Array of pointers to the </a:t>
            </a:r>
            <a:r>
              <a:rPr lang="en-US" sz="1800" u="sng" dirty="0">
                <a:solidFill>
                  <a:srgbClr val="002060"/>
                </a:solidFill>
                <a:effectLst/>
              </a:rPr>
              <a:t>framebuffers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*</a:t>
            </a:r>
            <a:r>
              <a:rPr lang="en-US" sz="1800" dirty="0">
                <a:solidFill>
                  <a:srgbClr val="FF0000"/>
                </a:solidFill>
                <a:effectLst/>
              </a:rPr>
              <a:t>framePtr</a:t>
            </a:r>
            <a:r>
              <a:rPr lang="en-US" sz="1800" dirty="0">
                <a:solidFill>
                  <a:srgbClr val="002060"/>
                </a:solidFill>
                <a:effectLst/>
              </a:rPr>
              <a:t>[DISPLAY_NUM_FRAMES];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stride; /* The line stride of the framebuffers, in bytes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double pxlFreq; /* Frequency of clock currently being generated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curFrame; /* Current frame being displayed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DisplayState state; /* Indicates if the Display is currently running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 DisplayCtrl;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DisplayCtrl 	hdmiCtrl;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DisplayCtrl 	vgaCtrl;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Configuration of Zybo Base System Design: DisplayCtrl , vgaCtrl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C011A350-3E88-460E-B559-FD07F4123E66}"/>
              </a:ext>
            </a:extLst>
          </p:cNvPr>
          <p:cNvSpPr/>
          <p:nvPr/>
        </p:nvSpPr>
        <p:spPr bwMode="auto">
          <a:xfrm>
            <a:off x="4876800" y="5792424"/>
            <a:ext cx="2819400" cy="609600"/>
          </a:xfrm>
          <a:prstGeom prst="wedgeEllipseCallout">
            <a:avLst>
              <a:gd name="adj1" fmla="val -126213"/>
              <a:gd name="adj2" fmla="val -21454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Current frame number to be displayed </a:t>
            </a:r>
          </a:p>
        </p:txBody>
      </p:sp>
    </p:spTree>
    <p:extLst>
      <p:ext uri="{BB962C8B-B14F-4D97-AF65-F5344CB8AC3E}">
        <p14:creationId xmlns:p14="http://schemas.microsoft.com/office/powerpoint/2010/main" val="83581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000"/>
            <a:ext cx="8496300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/* The XAxiVdma driver instance data.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typedef struct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u32 BaseAddr;                   /**&lt; Memory address for this device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HasSG;                      /**&lt; Whether hardware has SG engine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IsReady;                    /**&lt; Whether driver is initialized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MaxNumFrames;                /**&lt; Number of frames to work on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HasMm2S;                    /**&lt; Whether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hw build has read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HasMm2SDRE;                 /**&lt; Whether read channel has DRE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HasS2Mm;                    /**&lt; Whether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hw build has write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HasS2MmDRE;                 /**&lt; Whether write channel has DRE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/**&lt; Read Enable for video parameters in *  direct register mode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EnableVIDParamRead;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UseFsync;           /**&lt; DMA operations synchronized to Frame Sync */</a:t>
            </a:r>
          </a:p>
          <a:p>
            <a:pPr>
              <a:buNone/>
            </a:pPr>
            <a:r>
              <a:rPr lang="sv-SE" sz="1600" dirty="0">
                <a:solidFill>
                  <a:srgbClr val="002060"/>
                </a:solidFill>
                <a:effectLst/>
              </a:rPr>
              <a:t>    int 	InternalGenLock;      /**&lt; Internal </a:t>
            </a:r>
            <a:r>
              <a:rPr lang="sv-SE" sz="1600" u="sng" dirty="0">
                <a:solidFill>
                  <a:srgbClr val="002060"/>
                </a:solidFill>
                <a:effectLst/>
              </a:rPr>
              <a:t>Gen Lock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XAxiVdma_ChannelCallBack ReadCallBack;  /**&lt; Call back for read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XAxiVdma_ChannelCallBack WriteCallBack; /**&lt; Call back for write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 ReadChannel;  /**&lt; Channel to read from memory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 WriteChannel; /**&lt; Channel to write to memory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 XAxiVdma;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XAxiVdma vdma in xaxivdma.h</a:t>
            </a:r>
          </a:p>
        </p:txBody>
      </p:sp>
    </p:spTree>
    <p:extLst>
      <p:ext uri="{BB962C8B-B14F-4D97-AF65-F5344CB8AC3E}">
        <p14:creationId xmlns:p14="http://schemas.microsoft.com/office/powerpoint/2010/main" val="399105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VGA Display Controller axi_dispctrl_v1-00_a from Digilent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S_AXI is connected to Zynq</a:t>
            </a:r>
          </a:p>
          <a:p>
            <a:r>
              <a:rPr lang="en-US" dirty="0"/>
              <a:t>S_AXIS_MM2S is connected to axi_vdma for data transfer</a:t>
            </a:r>
          </a:p>
          <a:p>
            <a:r>
              <a:rPr lang="en-US" dirty="0"/>
              <a:t>S_axis_mm2s_tstrb[3:0] is connected to m_axis_mm2s_tkkeep[3:0] axi_vdma</a:t>
            </a:r>
          </a:p>
          <a:p>
            <a:r>
              <a:rPr lang="en-US" dirty="0"/>
              <a:t>REF_CLK_I and s_axi_aclk are connected to FCLK_CLK0 of Zynq</a:t>
            </a:r>
          </a:p>
          <a:p>
            <a:r>
              <a:rPr lang="en-US" dirty="0"/>
              <a:t>PXL_CLK drives m_axis_mm2s_aclk</a:t>
            </a:r>
          </a:p>
          <a:p>
            <a:r>
              <a:rPr lang="en-US" dirty="0"/>
              <a:t>FSYNC is connected to mm2s_fsync of xi_vdma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38964"/>
            <a:ext cx="5934446" cy="29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7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DisplayDemoInitialize(): Initialize vgaCtrl in display_ctrl.c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8225" y="762000"/>
            <a:ext cx="7067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dispPtr-&gt;curFrame = 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dispPtr-&gt;dispCtrlAddr = dispCtrlAddr;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dispPtr-&gt;fHdmi = fHdmi;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DISPLAY_NUM_FRAMES;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dispPtr-&gt;framePtr[i] = framePtr[i];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dispPtr-&gt;pxlFreq = 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dispPtr-&gt;state = </a:t>
            </a:r>
            <a:r>
              <a:rPr lang="en-US" sz="1800" i="1" dirty="0">
                <a:solidFill>
                  <a:srgbClr val="002060"/>
                </a:solidFill>
                <a:effectLst/>
              </a:rPr>
              <a:t>DISPLAY_STOPPED;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dispPtr-&gt;stride = stride;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dispPtr-&gt;vMode = VMODE_640x480;	//default</a:t>
            </a:r>
          </a:p>
        </p:txBody>
      </p:sp>
    </p:spTree>
    <p:extLst>
      <p:ext uri="{BB962C8B-B14F-4D97-AF65-F5344CB8AC3E}">
        <p14:creationId xmlns:p14="http://schemas.microsoft.com/office/powerpoint/2010/main" val="390883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Vivado Design Suite, </a:t>
            </a:r>
            <a:r>
              <a:rPr lang="en-US" sz="1800" i="1" dirty="0"/>
              <a:t>AXI Reference Guide </a:t>
            </a:r>
            <a:r>
              <a:rPr lang="da-DK" sz="1800" dirty="0"/>
              <a:t>UG1037 (v3.0) June 24, 2015, Xilinx</a:t>
            </a:r>
            <a:endParaRPr lang="en-US" sz="1800" dirty="0"/>
          </a:p>
          <a:p>
            <a:r>
              <a:rPr lang="en-US" sz="1800" dirty="0"/>
              <a:t>AXI Video Direct Memory Access v6.2, </a:t>
            </a:r>
            <a:r>
              <a:rPr lang="en-US" sz="1800" i="1" dirty="0"/>
              <a:t>LogiCORE IP Product Guide, </a:t>
            </a:r>
            <a:r>
              <a:rPr lang="en-US" sz="1800" dirty="0"/>
              <a:t>Vivado Design Suite, PG020, November 18, 2015, Xilinx</a:t>
            </a:r>
          </a:p>
          <a:p>
            <a:r>
              <a:rPr lang="en-US" sz="1800" dirty="0"/>
              <a:t>AXI DMA v7.1 LogiCORE IP Product Guide, Vivado Design Suite, PG021, November 18, 2015, Xilinx</a:t>
            </a:r>
          </a:p>
          <a:p>
            <a:r>
              <a:rPr lang="en-US" sz="1800" dirty="0"/>
              <a:t>AXI4-Stream Video IP and System Design Guide, </a:t>
            </a:r>
            <a:r>
              <a:rPr lang="da-DK" sz="1800" dirty="0"/>
              <a:t>UG934 (v2.2) April 6, 2016, Xilinx</a:t>
            </a:r>
            <a:endParaRPr lang="en-US" sz="1800" dirty="0"/>
          </a:p>
          <a:p>
            <a:r>
              <a:rPr lang="en-US" sz="1800" dirty="0"/>
              <a:t>Getting Started with AXI4-Stream Interface in Zynq Workflow, Mathworks, </a:t>
            </a:r>
            <a:r>
              <a:rPr lang="en-US" sz="1800" dirty="0">
                <a:hlinkClick r:id="rId3"/>
              </a:rPr>
              <a:t>http://www.mathworks.com/help/hdlcoder/examples/getting-started-with-axi4-stream-interface-in-zynq-workflow.html?s_tid=gn_loc_drop</a:t>
            </a:r>
            <a:r>
              <a:rPr lang="en-US" sz="1800" dirty="0"/>
              <a:t>. </a:t>
            </a:r>
          </a:p>
          <a:p>
            <a:r>
              <a:rPr lang="en-US" sz="1800" dirty="0"/>
              <a:t>axi stream interface by Mohammadsadegh Sadri, </a:t>
            </a:r>
            <a:r>
              <a:rPr lang="en-US" sz="1800" dirty="0">
                <a:hlinkClick r:id="rId4"/>
              </a:rPr>
              <a:t>http://www.googoolia.com/wp/2014/04/12/lesson-3-axi-stream-interface/</a:t>
            </a:r>
            <a:r>
              <a:rPr lang="en-US" sz="1800" dirty="0"/>
              <a:t>.</a:t>
            </a:r>
          </a:p>
          <a:p>
            <a:r>
              <a:rPr lang="en-US" sz="1800" dirty="0"/>
              <a:t>Zybo Base System Design, Digilient, </a:t>
            </a:r>
            <a:r>
              <a:rPr lang="en-US" sz="1800" dirty="0">
                <a:hlinkClick r:id="rId5"/>
              </a:rPr>
              <a:t>https://reference.digilentinc.com/zybo:zybo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973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DisplayDemoInitialize(): Initialize VDMA driver in display_ctrl.c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 XAxiVdma_SetFrmStore(XAxiVdma *InstancePtr, u8 FrmStoreNum, u16 Direction)</a:t>
            </a:r>
          </a:p>
          <a:p>
            <a:pPr lvl="1"/>
            <a:r>
              <a:rPr lang="en-US" dirty="0"/>
              <a:t>FrmStoreNum - - the number of frame store buffers to use.</a:t>
            </a:r>
          </a:p>
          <a:p>
            <a:pPr lvl="1"/>
            <a:r>
              <a:rPr lang="en-US" dirty="0"/>
              <a:t>Direction - XAXIVDMA_READ/WRITE</a:t>
            </a:r>
          </a:p>
          <a:p>
            <a:r>
              <a:rPr lang="en-US" dirty="0"/>
              <a:t>Initialize the VDMA Read configuration </a:t>
            </a:r>
            <a:r>
              <a:rPr lang="en-US" u="sng" dirty="0"/>
              <a:t>struct</a:t>
            </a:r>
          </a:p>
          <a:p>
            <a:pPr lvl="1"/>
            <a:r>
              <a:rPr lang="en-US" dirty="0"/>
              <a:t>dispPtr-&gt;vdmaConfig.FrameDelay = 0;</a:t>
            </a:r>
          </a:p>
          <a:p>
            <a:pPr lvl="1"/>
            <a:r>
              <a:rPr lang="en-US" dirty="0"/>
              <a:t>dispPtr-&gt;vdmaConfig.EnableCircularBuf = 1;</a:t>
            </a:r>
          </a:p>
          <a:p>
            <a:pPr lvl="1"/>
            <a:r>
              <a:rPr lang="en-US" dirty="0"/>
              <a:t>dispPtr-&gt;vdmaConfig.EnableSync = 0;</a:t>
            </a:r>
          </a:p>
          <a:p>
            <a:pPr lvl="1"/>
            <a:r>
              <a:rPr lang="en-US" dirty="0"/>
              <a:t>dispPtr-&gt;vdmaConfig.PointNum = 0;</a:t>
            </a:r>
          </a:p>
          <a:p>
            <a:pPr lvl="1"/>
            <a:r>
              <a:rPr lang="en-US" dirty="0"/>
              <a:t>dispPtr-&gt;vdmaConfig.EnableFrameCounter = 0;</a:t>
            </a:r>
          </a:p>
        </p:txBody>
      </p:sp>
    </p:spTree>
    <p:extLst>
      <p:ext uri="{BB962C8B-B14F-4D97-AF65-F5344CB8AC3E}">
        <p14:creationId xmlns:p14="http://schemas.microsoft.com/office/powerpoint/2010/main" val="2936864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641" y="685800"/>
            <a:ext cx="8913159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DISPLAYDEMO_MAX_FRAME (1920*1080)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DISPLAYDEMO_STRIDE (1920 * 4)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 * Configure the VDMA to access a frame with the same dimensions as the current mode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dispPtr-&gt;vdmaConfig.VertSizeInput = dispPtr-&gt;vMode.height;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dispPtr-&gt;vdmaConfig.HoriSizeInput = (dispPtr-&gt;vMode.width) * 4;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dispPtr-&gt;vdmaConfig.FixedFrameStoreAddr = dispPtr-&gt;curFrame;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/*Also reset the stride and address values, in case the user manually changed them*/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dispPtr-&gt;vdmaConfig.Stride = dispPtr-&gt;stride;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DISPLAY_NUM_FRAMES;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dispPtr-&gt;vdmaConfig.FrameStoreStartAddr[i] = (u32)  dispPtr-&gt;framePtr[i];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2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082" y="1066800"/>
            <a:ext cx="8608359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/*Perform the VDMA driver calls required to start a transfer*/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XAxiVdma_DmaConfig(&amp;(dispPtr-&gt;vdma), XAXIVDMA_READ, &amp;(dispPtr-&gt;vdmaConfig));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XAxiVdma_DmaSetBufferAddr(&amp;(dispPtr-&gt;vdma), XAXIVDMA_READ, dispPtr &gt;vdmaConfig.FrameStoreStartAddr);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XAxiVdma_DmaStart(&amp;(dispPtr-&gt;vdma), XAXIVDMA_READ);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XAxiVdma_StartParking(&amp;(dispPtr-&gt;vdma), dispPtr-&gt;</a:t>
            </a:r>
            <a:r>
              <a:rPr lang="en-US" sz="1800" dirty="0">
                <a:solidFill>
                  <a:srgbClr val="FF0000"/>
                </a:solidFill>
                <a:effectLst/>
              </a:rPr>
              <a:t>curFrame,</a:t>
            </a:r>
            <a:r>
              <a:rPr lang="en-US" sz="1800" dirty="0">
                <a:solidFill>
                  <a:srgbClr val="002060"/>
                </a:solidFill>
                <a:effectLst/>
              </a:rPr>
              <a:t> XAXIVDMA_READ);</a:t>
            </a:r>
          </a:p>
        </p:txBody>
      </p:sp>
    </p:spTree>
    <p:extLst>
      <p:ext uri="{BB962C8B-B14F-4D97-AF65-F5344CB8AC3E}">
        <p14:creationId xmlns:p14="http://schemas.microsoft.com/office/powerpoint/2010/main" val="175428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 Configure VGA Display Controller to Start axi_vdma Transfer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041" y="1143000"/>
            <a:ext cx="8608359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 Configure the disp_ctrl core with the display mode timing parameters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vgaReg[0] = (dispPtr-&gt;vMode.width &lt;&lt; 16) | (dispPtr-&gt;vMode.height);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vgaReg[1] = (dispPtr-&gt;vMode.hps &lt;&lt; 16) | (dispPtr-&gt;vMode.hpe);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vgaReg[2] = (dispPtr-&gt;vMode.hpol &lt;&lt; 16) | (dispPtr-&gt;vMode.hmax);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vgaReg[3] = (dispPtr-&gt;vMode.vps &lt;&lt; 16) | (dispPtr-&gt;vMode.vpe);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vgaReg[4] = (dispPtr-&gt;vMode.vpol &lt;&lt; 16) | (dispPtr-&gt;vMode.vmax);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5;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Xil_Out32(dispPtr-&gt;dispCtrlAddr + OFST_DISPLAY_VIDEO_START + (i * 4), vgaReg[i]);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/*Enable the disp_ctrl core, which will signal the VDMA to begin transferring data*/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Xil_Out32(dispPtr-&gt;dispCtrlAddr + OFST_DISPLAY_CTRL,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(1 &lt;&lt;BIT_DISPLAY_START));	//FSYNC to start axi_vdma</a:t>
            </a:r>
          </a:p>
        </p:txBody>
      </p:sp>
    </p:spTree>
    <p:extLst>
      <p:ext uri="{BB962C8B-B14F-4D97-AF65-F5344CB8AC3E}">
        <p14:creationId xmlns:p14="http://schemas.microsoft.com/office/powerpoint/2010/main" val="201227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99" y="3254697"/>
            <a:ext cx="5124450" cy="34121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Pixel in Portable Network Graphics (PNG) Specification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Alpha – a value to show</a:t>
            </a:r>
            <a:br>
              <a:rPr lang="en-US" dirty="0"/>
            </a:br>
            <a:r>
              <a:rPr lang="en-US" dirty="0"/>
              <a:t>a pixel’s degree of </a:t>
            </a:r>
            <a:br>
              <a:rPr lang="en-US" dirty="0"/>
            </a:br>
            <a:r>
              <a:rPr lang="en-US" dirty="0"/>
              <a:t>opacity </a:t>
            </a:r>
          </a:p>
          <a:p>
            <a:pPr lvl="1"/>
            <a:r>
              <a:rPr lang="en-US" dirty="0"/>
              <a:t>from 0 for transparent</a:t>
            </a:r>
          </a:p>
          <a:p>
            <a:pPr lvl="1"/>
            <a:r>
              <a:rPr lang="en-US" dirty="0"/>
              <a:t>to 1 for opaque</a:t>
            </a:r>
          </a:p>
          <a:p>
            <a:r>
              <a:rPr lang="en-US" dirty="0"/>
              <a:t>32-bit pixel color</a:t>
            </a:r>
          </a:p>
          <a:p>
            <a:pPr lvl="1"/>
            <a:r>
              <a:rPr lang="en-US" dirty="0"/>
              <a:t>8-bit Red</a:t>
            </a:r>
          </a:p>
          <a:p>
            <a:pPr lvl="1"/>
            <a:r>
              <a:rPr lang="en-US" dirty="0"/>
              <a:t>8-bit Green</a:t>
            </a:r>
          </a:p>
          <a:p>
            <a:pPr lvl="1"/>
            <a:r>
              <a:rPr lang="en-US" dirty="0"/>
              <a:t>8-bit Blue</a:t>
            </a:r>
          </a:p>
          <a:p>
            <a:pPr lvl="1"/>
            <a:r>
              <a:rPr lang="en-US" dirty="0"/>
              <a:t>8-bit Alpha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2400" y="6377314"/>
            <a:ext cx="1872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https://www.w3.org/TR/PNG/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04732"/>
            <a:ext cx="5267325" cy="2459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CE077-FF22-414B-BF4D-17981DE5E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3" y="4116813"/>
            <a:ext cx="2781300" cy="223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E697C-3EC9-43FB-BA44-8B64547EC275}"/>
              </a:ext>
            </a:extLst>
          </p:cNvPr>
          <p:cNvSpPr txBox="1"/>
          <p:nvPr/>
        </p:nvSpPr>
        <p:spPr>
          <a:xfrm>
            <a:off x="710579" y="6354827"/>
            <a:ext cx="2781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https://en.wikipedia.org/wiki/Alpha_compositing</a:t>
            </a:r>
            <a:endParaRPr lang="en-US" sz="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3593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Stride of Frame Buffer Memory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2286000"/>
            <a:ext cx="8420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Buffers in video ram generally have a stride (also called pitch) associated with them. The stride is the width of the buffer in bytes. For example, if you have a 1024x768 pixel buffer at 16 bits/pixel (2 bytes/pixel), your stride would be: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1024 pixels * 2 bytes/pixel = 2048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At 32 bits/pixel (4 bytes/pixel), your stride would be: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1024 pixels * 4 bytes/pixel = 4096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Stride is important as it delineates where each line of the buffer starts and ends. With a linear buffer format, each line of the buffer follows the previous linearly in video ram: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framebuffer address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0              2048            4096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|---------------|---------------|---------------| ... |---------------|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" y="580028"/>
            <a:ext cx="803910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>
                <a:solidFill>
                  <a:srgbClr val="002060"/>
                </a:solidFill>
                <a:effectLst/>
              </a:rPr>
              <a:t>Stride - </a:t>
            </a:r>
            <a:r>
              <a:rPr lang="en-US" sz="1600" dirty="0">
                <a:solidFill>
                  <a:srgbClr val="002060"/>
                </a:solidFill>
                <a:effectLst/>
              </a:rPr>
              <a:t>This is the number of bytes between the start of one line and the start of another</a:t>
            </a:r>
          </a:p>
          <a:p>
            <a:pPr>
              <a:buNone/>
            </a:pPr>
            <a:r>
              <a:rPr lang="en-US" altLang="zh-CN" sz="1600" dirty="0">
                <a:solidFill>
                  <a:srgbClr val="002060"/>
                </a:solidFill>
                <a:effectLst/>
              </a:rPr>
              <a:t>Stride – The number of bytes for one line</a:t>
            </a: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DISPLAYDEMO_MAX_FRAME (1920*1080)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DISPLAYDEMO_STRIDE (1920 * 4)	//1920 pixels and 4 bytes per pixel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124E44-7361-4A9A-BEAE-CDBAD1F120C0}"/>
                  </a:ext>
                </a:extLst>
              </p14:cNvPr>
              <p14:cNvContentPartPr/>
              <p14:nvPr/>
            </p14:nvContentPartPr>
            <p14:xfrm>
              <a:off x="385560" y="518040"/>
              <a:ext cx="8673120" cy="608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124E44-7361-4A9A-BEAE-CDBAD1F120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00" y="508680"/>
                <a:ext cx="8691840" cy="60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04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and Frame Definition in display_demo.c and display_demo.h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09A4C4-4EB6-496F-91E5-BCBE4FF7B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pixel is composed of a 32-bit number: Alpha, Red, Green and Blue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3750" y="6499016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387" y="1220414"/>
            <a:ext cx="4876800" cy="502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vga_modes.h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static const VideoMode VMODE_800x600 = 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.label = "800x600@60Hz",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.width = 800,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.height = 600,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.hps = 840,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.hpe = 968,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.hmax = 1055,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.hpol = 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.vps = 601,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.vpe = 605,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.vmax = 627,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.vpol = 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.freq = 40.0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4876800"/>
            <a:ext cx="38100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BIT_DISPLAY_RED 16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BIT_DISPLAY_BLUE 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BIT_DISPLAY_GREEN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033288"/>
            <a:ext cx="4727933" cy="23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Packing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534204-0E03-443F-AE79-78FED7CBEA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wColor is a 32-bit number for one pixel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6652" y="6500672"/>
            <a:ext cx="2497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 Video Direct Memory Access v6.2 pg020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" y="3779360"/>
            <a:ext cx="86487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//Pixel Color Packing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wColor = ((u32) fRed &lt;&lt; BIT_DISPLAY_RED) | ((u32) fBlue &lt;&lt; BIT_DISPLAY_BLUE) | ( (u32) fGreen &lt;&lt; BIT_DISPLAY_GREEN);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904531"/>
            <a:ext cx="38100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BIT_DISPLAY_RED 16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BIT_DISPLAY_BLUE 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BIT_DISPLAY_GREEN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08" y="1487169"/>
            <a:ext cx="4727933" cy="2347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020925"/>
            <a:ext cx="83439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4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and Frame Definition in display_demo.c and display_demo.h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7314" y="6383460"/>
            <a:ext cx="2497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 Video Direct Memory Access v6.2 pg020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970" y="2753937"/>
            <a:ext cx="8382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X=0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2707" y="3034680"/>
            <a:ext cx="8382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X=799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592" y="3181942"/>
            <a:ext cx="8382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Y=0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395835" y="3183060"/>
            <a:ext cx="6553200" cy="32004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30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209" y="6116033"/>
            <a:ext cx="8382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Y=599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95835" y="3183060"/>
            <a:ext cx="6553200" cy="3200400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800 pixels x 600 lines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3322" y="1034958"/>
            <a:ext cx="130063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Alpha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0869" y="1034958"/>
            <a:ext cx="129289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RED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22882" y="1034958"/>
            <a:ext cx="137662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BLUE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677" y="1034958"/>
            <a:ext cx="1443855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GREEN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366" y="796567"/>
            <a:ext cx="181575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32 bits per pixel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Byte packing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16299" y="1609632"/>
            <a:ext cx="472225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Stride = 800 pixels x 4 bytes = 3,200 bytes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The number of bytes per line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67200" y="2753937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vMode.width=800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2040" y="226536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vMode.height=600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2D8D9-BE3D-46E2-81BD-D940B81BC6D7}"/>
              </a:ext>
            </a:extLst>
          </p:cNvPr>
          <p:cNvSpPr txBox="1"/>
          <p:nvPr/>
        </p:nvSpPr>
        <p:spPr>
          <a:xfrm>
            <a:off x="1586171" y="3272114"/>
            <a:ext cx="6161993" cy="33855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3,200 bytes per line as each pixel takes 4 bytes</a:t>
            </a:r>
          </a:p>
        </p:txBody>
      </p:sp>
    </p:spTree>
    <p:extLst>
      <p:ext uri="{BB962C8B-B14F-4D97-AF65-F5344CB8AC3E}">
        <p14:creationId xmlns:p14="http://schemas.microsoft.com/office/powerpoint/2010/main" val="93592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Frame Buffer: u32 vgaBuf[3][1920*1080] – 4 bytes per pixel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116" y="636589"/>
            <a:ext cx="8506111" cy="15204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//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Framebuffers for each display device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DISPLAY_NUM_FRAMES 3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DISPLAYDEMO_MAX_FRAME 1920*1080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//u32 is 32-bit unsigned integer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vgaBuf[DISPLAY_NUM_FRAMES][DISPLAYDEMO_MAX_FRAME];  //3 frames 1920x1080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183905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1                                                                                          stride-1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717305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1xstride=3200                                                                        2*stride-1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837" y="2455823"/>
            <a:ext cx="7729360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Pixels are stored in row by row order to make it easy to display one row at a time.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Each row will need the number of bytes equal to pixel bytes * number of pixels.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6837" y="3388661"/>
            <a:ext cx="7369229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Stride is the number of bytes for one row.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The beginning address of a row is therefore equal to the beginning address of the previous row plus stride.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116" y="4343400"/>
            <a:ext cx="7371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stride = 800x4=3200, each starting address of frame buffer is N*stride, where N is row number: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116" y="5100895"/>
            <a:ext cx="762000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3200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6400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7993" y="6245104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2xstride=6400                                                                   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D4B971-5B8F-4C4C-8AE5-B6C7B130DB35}"/>
              </a:ext>
            </a:extLst>
          </p:cNvPr>
          <p:cNvSpPr/>
          <p:nvPr/>
        </p:nvSpPr>
        <p:spPr bwMode="auto">
          <a:xfrm>
            <a:off x="6019801" y="748412"/>
            <a:ext cx="2666999" cy="728661"/>
          </a:xfrm>
          <a:prstGeom prst="wedgeRoundRectCallout">
            <a:avLst>
              <a:gd name="adj1" fmla="val -70384"/>
              <a:gd name="adj2" fmla="val 10091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Stored line by line in frame buffer memory</a:t>
            </a:r>
          </a:p>
        </p:txBody>
      </p:sp>
    </p:spTree>
    <p:extLst>
      <p:ext uri="{BB962C8B-B14F-4D97-AF65-F5344CB8AC3E}">
        <p14:creationId xmlns:p14="http://schemas.microsoft.com/office/powerpoint/2010/main" val="127336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 Block Diagram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CE584C-BB0C-4838-83E6-81B7951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195"/>
            <a:ext cx="9144000" cy="55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7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to Fill Each Column with the Same Color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9670" y="571155"/>
            <a:ext cx="8282363" cy="270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wStride = stride/4;	//stride = 3200 bytes, wStride=800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width=800;  height=600;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for(xcoi = 0; xcoi &lt; width; xcoi++)  { //column by column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iPixelAddr = xcoi;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for(ycoi = 0; ycoi &lt; height; ycoi++) { 	//row by row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    frame[iPixelAddr] = wColor;	//same 32-bit color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    iPixelAddr += wStride; //32-bit address will increment by 4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	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9568" y="3855801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1                                                                                          stride-1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9568" y="4389201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1xstride=3200                                                                        2*stride-1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1368" y="3819814"/>
            <a:ext cx="76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3200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6400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5961" y="4917000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2xstride=6400                                                      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36338" y="3291623"/>
            <a:ext cx="703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iPixelAddr += wStride; //will increment iPixelAddr by 800x4 bytes 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202218" y="3465612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iPixelAddr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961497" y="4025078"/>
            <a:ext cx="0" cy="211672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209134" y="3880032"/>
            <a:ext cx="95333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Ycoi=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579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83368" y="5691702"/>
            <a:ext cx="6674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Xcoi=0, 1,             …..                                                799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2667000" y="6248400"/>
            <a:ext cx="44958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9318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33400"/>
            <a:ext cx="8608359" cy="596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vgaBuf[DISPLAY_NUM_FRAMES][DISPLAYDEMO_MAX_FRAME];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void DisplayDemoPrintTest(u32 *frame, u32 width, u32 height, u32 stride, int pattern)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//width = 800; height=600; stride=88x4;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xcoi, ycoi;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iPixelAddr;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wStride;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wRed, wBlue, wGreen, wColor;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wCurrentInt;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double fRed, fBlue, fGreen, fColor;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xLeft, xMid, xRight, xInt;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yMid, yInt;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double xInc, yInc;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switch (pattern)	//two patterns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0937" y="2286000"/>
            <a:ext cx="4914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Seven color bars = width/7=800/7=114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wStride=stride/4=800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Bar index: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xInt = width/7, number of pixels per bar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Color increment by 2 across pixels in one bar: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xInc is color index = 256/114=2 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wCurrentInt is current bar number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DISPLAYDEMO_PATTERN_1: 7 color bars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05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DISPLAYDEMO_PATTERN_1: 7 Color Bars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Divide the screen into 7 vertical bars for 114 pixels per bar</a:t>
            </a:r>
          </a:p>
          <a:p>
            <a:pPr lvl="1"/>
            <a:r>
              <a:rPr lang="en-US" dirty="0"/>
              <a:t>Each bar has 800/7=114 pixels</a:t>
            </a:r>
          </a:p>
          <a:p>
            <a:r>
              <a:rPr lang="en-US" dirty="0"/>
              <a:t>Bar 1 is red only; Bar 2 is blue only and Bar 4 is green only</a:t>
            </a:r>
          </a:p>
          <a:p>
            <a:r>
              <a:rPr lang="en-US" dirty="0"/>
              <a:t>8-bit Color (0-255) is divided with the number of pixels in one bar</a:t>
            </a:r>
          </a:p>
          <a:p>
            <a:pPr lvl="1"/>
            <a:r>
              <a:rPr lang="en-US" dirty="0"/>
              <a:t>256/114=2</a:t>
            </a:r>
          </a:p>
          <a:p>
            <a:pPr lvl="1"/>
            <a:r>
              <a:rPr lang="en-US" dirty="0"/>
              <a:t>Initial color is 0 and is incremented by 2 as pixel increases from 0 to 113</a:t>
            </a:r>
          </a:p>
          <a:p>
            <a:r>
              <a:rPr lang="en-US" dirty="0"/>
              <a:t>Each pixel in one column will get the same color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52884"/>
              </p:ext>
            </p:extLst>
          </p:nvPr>
        </p:nvGraphicFramePr>
        <p:xfrm>
          <a:off x="838200" y="3962400"/>
          <a:ext cx="685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323048523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178919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15324466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3909447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33646396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7387464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84656104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007356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8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5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672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7912A9-73F8-4ED0-B985-479659990759}"/>
              </a:ext>
            </a:extLst>
          </p:cNvPr>
          <p:cNvSpPr txBox="1"/>
          <p:nvPr/>
        </p:nvSpPr>
        <p:spPr>
          <a:xfrm>
            <a:off x="1219200" y="574966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Bar color intensity is from 0 to 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CA820-2F5D-4F6E-8992-6730AB26026A}"/>
              </a:ext>
            </a:extLst>
          </p:cNvPr>
          <p:cNvSpPr txBox="1"/>
          <p:nvPr/>
        </p:nvSpPr>
        <p:spPr>
          <a:xfrm>
            <a:off x="1752600" y="3489215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114 pixels per bar</a:t>
            </a:r>
          </a:p>
        </p:txBody>
      </p:sp>
    </p:spTree>
    <p:extLst>
      <p:ext uri="{BB962C8B-B14F-4D97-AF65-F5344CB8AC3E}">
        <p14:creationId xmlns:p14="http://schemas.microsoft.com/office/powerpoint/2010/main" val="904475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00400"/>
            <a:ext cx="8001000" cy="298129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09090"/>
              </p:ext>
            </p:extLst>
          </p:nvPr>
        </p:nvGraphicFramePr>
        <p:xfrm>
          <a:off x="1295400" y="990600"/>
          <a:ext cx="685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323048523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178919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15324466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3909447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33646396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7387464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84656104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007356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8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5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672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A8FB4B-EFAD-4299-BFEC-FD189AC4D67B}"/>
              </a:ext>
            </a:extLst>
          </p:cNvPr>
          <p:cNvSpPr txBox="1"/>
          <p:nvPr/>
        </p:nvSpPr>
        <p:spPr>
          <a:xfrm>
            <a:off x="622041" y="276722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Bar color intensity increases from 0 to 226 within one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771E1-19EF-4B78-B257-C0519B75F114}"/>
              </a:ext>
            </a:extLst>
          </p:cNvPr>
          <p:cNvSpPr txBox="1"/>
          <p:nvPr/>
        </p:nvSpPr>
        <p:spPr>
          <a:xfrm>
            <a:off x="622041" y="6245826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114 pixels per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03DB3-939D-430B-BA11-CFB8CF9BDA40}"/>
              </a:ext>
            </a:extLst>
          </p:cNvPr>
          <p:cNvSpPr txBox="1"/>
          <p:nvPr/>
        </p:nvSpPr>
        <p:spPr>
          <a:xfrm>
            <a:off x="5886061" y="624582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114*7=800 pixels per line</a:t>
            </a:r>
          </a:p>
        </p:txBody>
      </p:sp>
    </p:spTree>
    <p:extLst>
      <p:ext uri="{BB962C8B-B14F-4D97-AF65-F5344CB8AC3E}">
        <p14:creationId xmlns:p14="http://schemas.microsoft.com/office/powerpoint/2010/main" val="26252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02819"/>
            <a:ext cx="8608359" cy="621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case DISPLAYDEMO_PATTERN_1: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wStride = stride / 4; /* Find the stride in 32-bit words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xInt = width / 7; //Seven intervals, each with width/7 pixels; seven color bars 800/7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//256 color intensities per interval. Notice that overflow is handled for this pattern.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xInc = 256.0 / ((double) xInt); 	//color change based on bar number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fColor = 0.0;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wCurrentInt = 1;	//current bar from 1 to 7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for(xcoi = 0; xcoi &lt; width; xcoi++)	//column by column, width == number of pixels=800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0b001) fRed = fColor; else fRed = 0.0;	//red for bar 1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0b010) fBlue = fColor; else fBlue = 0.0;	//blue for bar 2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0b100) fGreen = fColor; else   fGreen = 0.0;	//green for bar 4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 Just draw white in the last partial interval (when width is not divisible by 7)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&gt; 7) { wColor = 0x00FFFFFF; }	//32 bit color per pixel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else 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wColor = ((u32) fRed &lt;&lt; BIT_DISPLAY_RED) | ((u32) fBlue &lt;&lt; BIT_DISPLAY_BLUE) | ( (u32) fGreen &lt;&lt; BIT_DISPLAY_GREEN); }  //color packing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iPixelAddr = xcoi;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// all column will have the same color; height is from 0 to 600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for(ycoi = 0; ycoi &lt; height; ycoi++) { frame[iPixelAddr] = wColor;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 This pattern is printed one vertical line at a time, so the address must be incremented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* by the stride instead of just 1.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	iPixelAddr += wStride;	//address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	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04" y="6477000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</p:spTree>
    <p:extLst>
      <p:ext uri="{BB962C8B-B14F-4D97-AF65-F5344CB8AC3E}">
        <p14:creationId xmlns:p14="http://schemas.microsoft.com/office/powerpoint/2010/main" val="1308436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641" y="914400"/>
            <a:ext cx="8608359" cy="469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fColor += xInc;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if (fColor &gt;= 256.0)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fColor = 0.0;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wCurrentInt++;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 Flush the framebuffer memory range to ensure changes are written to the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 actual memory, and therefore accessible by the VDMA.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Xil_DCacheFlushRange((unsigned int) frame, DISPLAYDEMO_MAX_FRAME * 4);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break;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//copy temporary frame to display frame.</a:t>
            </a:r>
          </a:p>
        </p:txBody>
      </p:sp>
    </p:spTree>
    <p:extLst>
      <p:ext uri="{BB962C8B-B14F-4D97-AF65-F5344CB8AC3E}">
        <p14:creationId xmlns:p14="http://schemas.microsoft.com/office/powerpoint/2010/main" val="345606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Better Way to Assign Color with switch statement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Switch statement is much better to describe more than two options.</a:t>
            </a:r>
          </a:p>
          <a:p>
            <a:r>
              <a:rPr lang="en-US" dirty="0"/>
              <a:t>Compare the if statements and switch statement below, which implement the same function.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680" y="1905000"/>
            <a:ext cx="8034138" cy="92948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0b001) fRed = fColor; else fRed = 0.0;	//red for bar 1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0b010) fBlue = fColor; else fBlue = 0.0;	//blue for bar 2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0b100) fGreen = fColor; else   fGreen = 0.0; //green for bar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984" y="3085276"/>
            <a:ext cx="7560129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switch(wCurrentInt)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0b000: {fGreen = 0.0;    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0b001: {fGreen = 0.0;     fBlue = 0.0;    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0b010: {fGreen = 0.0;     fBlue = fColor;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0b011: {fGreen = 0.0;     fBlue = fColor;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0b100: {fGreen = fColor;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0b101: {fGreen = fColor; fBlue = 0.0;    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0b110: {fGreen = fColor; fBlue = fColor;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0b111: {fGreen = fColor; fBlue = fColor;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default:       {fGreen = 0.0;    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114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https://codegolf.stackexchange.com/questions/35569/tweetable-mathematical-art</a:t>
            </a:r>
            <a:r>
              <a:rPr lang="en-US" dirty="0"/>
              <a:t>.</a:t>
            </a:r>
          </a:p>
          <a:p>
            <a:r>
              <a:rPr lang="en-US" dirty="0"/>
              <a:t>Write 3 Tweetable (meaning 140 characters or less) function bodies for the red, green and blue values for a 1024x1024 image</a:t>
            </a:r>
          </a:p>
          <a:p>
            <a:endParaRPr lang="en-US" dirty="0"/>
          </a:p>
          <a:p>
            <a:r>
              <a:rPr lang="en-US" b="1" dirty="0"/>
              <a:t>Twitter</a:t>
            </a:r>
            <a:r>
              <a:rPr lang="en-US" dirty="0"/>
              <a:t> (</a:t>
            </a:r>
            <a:r>
              <a:rPr lang="en-US" dirty="0">
                <a:hlinkClick r:id="rId3" tooltip="Help:IPA for English"/>
              </a:rPr>
              <a:t>/ˈtwɪtər/</a:t>
            </a:r>
            <a:r>
              <a:rPr lang="en-US" dirty="0"/>
              <a:t>) is an online </a:t>
            </a:r>
            <a:r>
              <a:rPr lang="en-US" dirty="0">
                <a:hlinkClick r:id="rId4" tooltip="News"/>
              </a:rPr>
              <a:t>news</a:t>
            </a:r>
            <a:r>
              <a:rPr lang="en-US" dirty="0"/>
              <a:t> and </a:t>
            </a:r>
            <a:r>
              <a:rPr lang="en-US" dirty="0">
                <a:hlinkClick r:id="rId5" tooltip="Social networking service"/>
              </a:rPr>
              <a:t>social networking</a:t>
            </a:r>
            <a:r>
              <a:rPr lang="en-US" dirty="0"/>
              <a:t> service where users post and interact with messages, "tweets," restricted to 140 </a:t>
            </a:r>
            <a:r>
              <a:rPr lang="en-US" dirty="0">
                <a:hlinkClick r:id="rId6" tooltip="Character (computing)"/>
              </a:rPr>
              <a:t>characters</a:t>
            </a:r>
            <a:r>
              <a:rPr lang="en-US" dirty="0"/>
              <a:t>. </a:t>
            </a:r>
            <a:r>
              <a:rPr lang="en-US" dirty="0">
                <a:hlinkClick r:id="rId7" tooltip="User registration"/>
              </a:rPr>
              <a:t>Registered</a:t>
            </a:r>
            <a:r>
              <a:rPr lang="en-US" dirty="0"/>
              <a:t> users can post tweets.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78603" y="6458552"/>
            <a:ext cx="245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6100A-F474-4C65-8861-D7DCE5636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038600"/>
            <a:ext cx="1358265" cy="11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1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C++ Code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3-byte pixel color into a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49" y="1063104"/>
            <a:ext cx="6354808" cy="521989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// NOTE: compile with g++ filename.cpp -std=c++11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//    also, if this doesn't work for you, try the alternate char-based version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#include &lt;iostream&gt;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#include &lt;cmath&gt;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DIM 1024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DM1 (DIM-1)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_sq(x) ((x)*(x))          // square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_cb(x) abs((x)*(x)*(x))   // absolute value of cube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_cr(x) (unsigned short)(pow((x),1.0/3.0))  //cube root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 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RD(int i, 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GR(int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BL(int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7443" y="1850700"/>
            <a:ext cx="3735706" cy="47028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void pixel_write(int,int);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FILE *fp;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int main(){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fp = fopen("MathPic","wb");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fprintf(fp, "P6\n%d %d\n1023\n", DIM, DIM);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for(int j=0;j&lt;DIM;j++)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    for(int i=0;i&lt;DIM;i++)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        pixel_write(i,j);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fclose(fp);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return 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void pixel_write(int i, 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static unsigned short color[3];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color[0] = RD(i,j)&amp;DM1;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color[1] = GR(i,j)&amp;DM1;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color[2] = BL(i,j)&amp;DM1;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fwrite(color, 2, 3, fp);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81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sv-SE" sz="1800"/>
              <a:t>Mandelbrot 132 chars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7400"/>
            <a:ext cx="4572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914400"/>
            <a:ext cx="701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RD(int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 double a=0,b=0,d,n=0;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 for(;a*a+(d=b*b)&lt;4&amp;&amp;n++&lt;8192;b=2*a*b+j/5e4+.06,a=a*a-d+i/5e4+.34);   return n/4; 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GR(int i,int j){ return 2*RD(i,j); 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BL(int i,int j){ return 4*RD(i,j);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08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Available from Digilent: </a:t>
            </a:r>
          </a:p>
          <a:p>
            <a:pPr lvl="1"/>
            <a:r>
              <a:rPr lang="en-US" dirty="0">
                <a:hlinkClick r:id="rId2"/>
              </a:rPr>
              <a:t>https://reference.digilentinc.com/reference/programmable-logic/zybo/start</a:t>
            </a:r>
            <a:r>
              <a:rPr lang="en-US" dirty="0"/>
              <a:t>: Additional Resources-&gt; Zybo Base System Design(Deprecated)</a:t>
            </a:r>
          </a:p>
          <a:p>
            <a:r>
              <a:rPr lang="en-US" dirty="0"/>
              <a:t>zybo_bsd project can be found and opened in this folder.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zybo_bsd project to run with Version 2015 of Vivado.</a:t>
            </a:r>
          </a:p>
          <a:p>
            <a:r>
              <a:rPr lang="en-US" dirty="0"/>
              <a:t>Many IP need to be upgraded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DF871-0CFD-4A38-B282-608AD15F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09800"/>
            <a:ext cx="5178470" cy="1320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A38BB-0EF7-41A0-8420-B431DEDA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13" y="4343399"/>
            <a:ext cx="4594171" cy="22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6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sv-SE" sz="1800"/>
              <a:t>Ripple in Motion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12" y="3048000"/>
            <a:ext cx="3581400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5611" y="838200"/>
            <a:ext cx="88392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RD(int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#define P 6.03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s=3./(j+250),y=(j+sin((i*i+_sq(j-700)*5)/100./DIM+P)*15)*s;return (int((i+DIM)*s+y)%2+int((DIM*2i)*s+y)%2)*127;}</a:t>
            </a:r>
          </a:p>
          <a:p>
            <a:pPr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GR(int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y=(j+sin((i*i+_sq(j-700)*5)/100./DIM+P)*15)*s;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return (int(5*((i+DIM)*s+y))%2+int(5*((DIM*2-i)*s+y))%2)*127;}</a:t>
            </a:r>
          </a:p>
          <a:p>
            <a:pPr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BL(int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y=(j+sin((i*i+_sq(j-700)*5)/100./DIM+P)*15)*s;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return (int(29*((i+DIM)*s+y))%2+int(29*((DIM*2-i)*s+y))%2)*127;}</a:t>
            </a:r>
          </a:p>
        </p:txBody>
      </p:sp>
    </p:spTree>
    <p:extLst>
      <p:ext uri="{BB962C8B-B14F-4D97-AF65-F5344CB8AC3E}">
        <p14:creationId xmlns:p14="http://schemas.microsoft.com/office/powerpoint/2010/main" val="113397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en-US" sz="1800" dirty="0"/>
              <a:t>Julia sets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" y="838200"/>
            <a:ext cx="8915400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red_fn(int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#define D(x) (x-DIM/2.)/(DIM/2.)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x=D(i),y=D(j),X,Y,n=0;while(n++&lt;200&amp;&amp;(X=x*x)+(Y=y*y)&lt;4){x=XY+.36237;y=2*x*y+.32;}return log(n)*256;}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green_fn(int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x=D(i),y=D(j),X,Y,n=0;while(n++&lt;200&amp;&amp;(x*x+y*y)&lt;4){X=x;Y=y;x=X*X-Y*Y+.7;y=2*X*Y+.27015;}return log(n)*128;}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blue_fn(int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x=D(i),y=D(j),X,Y,n=0;while(n++&lt;600&amp;&amp;(x*x+y*y)&lt;4){X=x;Y=y;x=X*XY*Y+.36237;y=2*X*Y+.32;}return log(n)*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14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1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Image of 1920x1080 Pixels by Rick Rung, CPE 2018</a:t>
            </a:r>
          </a:p>
        </p:txBody>
      </p:sp>
      <p:pic>
        <p:nvPicPr>
          <p:cNvPr id="1026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6865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43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from Students of Huazhong U of Science and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5800"/>
            <a:ext cx="44196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216084"/>
            <a:ext cx="3429000" cy="2266470"/>
          </a:xfrm>
          <a:prstGeom prst="rect">
            <a:avLst/>
          </a:prstGeom>
        </p:spPr>
      </p:pic>
      <p:pic>
        <p:nvPicPr>
          <p:cNvPr id="7" name="Picture 6" descr="A picture containing television, room, video, colorful&#10;&#10;Description automatically generated">
            <a:extLst>
              <a:ext uri="{FF2B5EF4-FFF2-40B4-BE49-F238E27FC236}">
                <a16:creationId xmlns:a16="http://schemas.microsoft.com/office/drawing/2014/main" id="{51F93CD9-9569-4E4B-9BCB-44F210636A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90600"/>
            <a:ext cx="3886200" cy="21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7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 Critical warnings are generated after IP upgrading.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Synthesis can be carried with these warnings and address assignment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AD600-A730-4011-97FB-DBE22EDA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45" y="1066800"/>
            <a:ext cx="7136302" cy="1627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8256A-6D01-46FF-BD04-21FBB309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91047"/>
            <a:ext cx="6572858" cy="32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3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 Lib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Zybo base design lib folder contains display module axi_dispctrl_1.0.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add this lib folder to your Vivado project, copy the lib folder to your Vivado project folder and add this lib to your IP repository.</a:t>
            </a:r>
          </a:p>
          <a:p>
            <a:pPr lvl="1"/>
            <a:r>
              <a:rPr lang="en-US" dirty="0"/>
              <a:t>The lib will be part of this project even if the project folder is moved.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5187616" cy="1520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3962400"/>
            <a:ext cx="4238625" cy="27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 A Simplified Zybo Base System Design Needs to Be Made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Zynq, ARM</a:t>
            </a:r>
          </a:p>
          <a:p>
            <a:r>
              <a:rPr lang="en-US" sz="1800" dirty="0"/>
              <a:t>axi_vdma_0, AXI Video Direct Memory Access, Xilinx</a:t>
            </a:r>
          </a:p>
          <a:p>
            <a:r>
              <a:rPr lang="en-US" sz="1800" dirty="0"/>
              <a:t>axi_dspctrl_0, AXI VGA Display Controller, Digilent</a:t>
            </a:r>
          </a:p>
          <a:p>
            <a:r>
              <a:rPr lang="en-US" sz="1800" dirty="0"/>
              <a:t>AXI General Purpose Port, Synchronization Message Interface</a:t>
            </a:r>
          </a:p>
          <a:p>
            <a:r>
              <a:rPr lang="en-US" sz="1800" dirty="0"/>
              <a:t>AXI high Performance Port, Memory Interface</a:t>
            </a:r>
          </a:p>
          <a:p>
            <a:r>
              <a:rPr lang="en-US" sz="1800" dirty="0"/>
              <a:t>Two PL clocks and resets: </a:t>
            </a:r>
          </a:p>
          <a:p>
            <a:pPr lvl="1"/>
            <a:r>
              <a:rPr lang="en-US" sz="1400" dirty="0"/>
              <a:t>FCLK_CLK0 (100MHz) and FCLK_RESET0_N for normal blocks</a:t>
            </a:r>
            <a:endParaRPr lang="en-US" dirty="0"/>
          </a:p>
          <a:p>
            <a:pPr lvl="1"/>
            <a:r>
              <a:rPr lang="en-US" sz="1400" dirty="0"/>
              <a:t>FCLK_CLK1 (150MHz) and FCLK_RESET1_N for DMA and HP interfaces</a:t>
            </a:r>
          </a:p>
        </p:txBody>
      </p:sp>
      <p:pic>
        <p:nvPicPr>
          <p:cNvPr id="6" name="Picture 5" descr="A picture containing table, sitting, room, standing&#10;&#10;Description automatically generated">
            <a:extLst>
              <a:ext uri="{FF2B5EF4-FFF2-40B4-BE49-F238E27FC236}">
                <a16:creationId xmlns:a16="http://schemas.microsoft.com/office/drawing/2014/main" id="{42022CF0-E717-4099-9ECA-2CD75B0FEA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9146" y="1754646"/>
            <a:ext cx="3087856" cy="693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85701-DF2C-478E-81C1-125B9F20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6" y="3446038"/>
            <a:ext cx="31242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0C375-E30D-4B52-977D-28C27C897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738258"/>
            <a:ext cx="28479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vdma and vga display controllers in xparameters.h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685800"/>
            <a:ext cx="3876675" cy="5991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066800"/>
            <a:ext cx="40195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Zybo Base System Design Demo Programs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Base_demo folder of the zybo base system design contains all source files to demonstrate the block design. (zybo_base_system\source\vivado\SDK)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These source programs can be compiled to run under the zybo base system block design.</a:t>
            </a:r>
          </a:p>
          <a:p>
            <a:r>
              <a:rPr lang="en-US" sz="1800" dirty="0"/>
              <a:t>These source programs can be analyzed to understand vga and hdmi displays as well as audio play.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59" y="1341749"/>
            <a:ext cx="4448175" cy="36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5652"/>
      </p:ext>
    </p:extLst>
  </p:cSld>
  <p:clrMapOvr>
    <a:masterClrMapping/>
  </p:clrMapOvr>
</p:sld>
</file>

<file path=ppt/theme/theme1.xml><?xml version="1.0" encoding="utf-8"?>
<a:theme xmlns:a="http://schemas.openxmlformats.org/drawingml/2006/main" name="hust 2021 summer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10-2summer21 Zybo Base System and Color Generation" id="{A3FAD9FD-6E80-4709-ACDC-ED590B3C2E0B}" vid="{F6AFEB11-1328-44D3-A7AC-9B5D501173D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5350</Words>
  <Application>Microsoft Office PowerPoint</Application>
  <PresentationFormat>Letter Paper (8.5x11 in)</PresentationFormat>
  <Paragraphs>587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Courier New</vt:lpstr>
      <vt:lpstr>Tahoma</vt:lpstr>
      <vt:lpstr>Times</vt:lpstr>
      <vt:lpstr>Times New Roman</vt:lpstr>
      <vt:lpstr>Vivaldi</vt:lpstr>
      <vt:lpstr>Wingdings</vt:lpstr>
      <vt:lpstr>hust 2021 summer</vt:lpstr>
      <vt:lpstr>Lecture 10-2  Zybo Base System Design Demo  and Color Generation</vt:lpstr>
      <vt:lpstr>References</vt:lpstr>
      <vt:lpstr>Zybo Base System Design Block Diagram</vt:lpstr>
      <vt:lpstr>Zybo Base System Design</vt:lpstr>
      <vt:lpstr>Zybo Base System Design</vt:lpstr>
      <vt:lpstr>Zybo Base System Design Lib</vt:lpstr>
      <vt:lpstr> A Simplified Zybo Base System Design Needs to Be Made</vt:lpstr>
      <vt:lpstr>vdma and vga display controllers in xparameters.h</vt:lpstr>
      <vt:lpstr>Zybo Base System Design Demo Programs</vt:lpstr>
      <vt:lpstr>Zybo Base System Design Demo</vt:lpstr>
      <vt:lpstr>Zybo Base System Design Example</vt:lpstr>
      <vt:lpstr>Zybo Base System Design: Frame Buffers and Hardware Connections</vt:lpstr>
      <vt:lpstr>Zybo Base System Design Demo: image frame buffers</vt:lpstr>
      <vt:lpstr>AXI Video Direct Memory Access v6.2 axi_vdma</vt:lpstr>
      <vt:lpstr>Programming Sequence to configure and start with axi_vdma</vt:lpstr>
      <vt:lpstr>Example Configuration of Zybo Base System Design: DisplayCtrl , vgaCtrl</vt:lpstr>
      <vt:lpstr>XAxiVdma vdma in xaxivdma.h</vt:lpstr>
      <vt:lpstr>VGA Display Controller axi_dispctrl_v1-00_a from Digilent</vt:lpstr>
      <vt:lpstr>DisplayDemoInitialize(): Initialize vgaCtrl in display_ctrl.c</vt:lpstr>
      <vt:lpstr>DisplayDemoInitialize(): Initialize VDMA driver in display_ctrl.c</vt:lpstr>
      <vt:lpstr>DisplayStart():</vt:lpstr>
      <vt:lpstr>DisplayStart():</vt:lpstr>
      <vt:lpstr>DisplayStart(): Configure VGA Display Controller to Start axi_vdma Transfer</vt:lpstr>
      <vt:lpstr>A Pixel in Portable Network Graphics (PNG) Specification</vt:lpstr>
      <vt:lpstr>Stride of Frame Buffer Memory</vt:lpstr>
      <vt:lpstr>Pixel Color and Frame Definition in display_demo.c and display_demo.h </vt:lpstr>
      <vt:lpstr>Pixel Color Packing</vt:lpstr>
      <vt:lpstr>Pixel Color and Frame Definition in display_demo.c and display_demo.h </vt:lpstr>
      <vt:lpstr>Frame Buffer: u32 vgaBuf[3][1920*1080] – 4 bytes per pixel</vt:lpstr>
      <vt:lpstr>How to Fill Each Column with the Same Color</vt:lpstr>
      <vt:lpstr>Color Generation: DISPLAYDEMO_PATTERN_1: 7 color bars</vt:lpstr>
      <vt:lpstr>Color Generation: DISPLAYDEMO_PATTERN_1: 7 Color Bars</vt:lpstr>
      <vt:lpstr>Color Generation: DISPLAYDEMO_PATTERN_1</vt:lpstr>
      <vt:lpstr>Color Generation: DISPLAYDEMO_PATTERN_1</vt:lpstr>
      <vt:lpstr>Color Generation: DISPLAYDEMO_PATTERN_1</vt:lpstr>
      <vt:lpstr>A Better Way to Assign Color with switch statement</vt:lpstr>
      <vt:lpstr>Tweetable Mathematical Art Design Competition</vt:lpstr>
      <vt:lpstr>Tweetable Mathematical Art Design Competition: C++ Code</vt:lpstr>
      <vt:lpstr>Tweetable Mathematical Art Design Competition: Mandelbrot 132 chars</vt:lpstr>
      <vt:lpstr>Tweetable Mathematical Art Design Competition: Ripple in Motion</vt:lpstr>
      <vt:lpstr>Tweetable Mathematical Art Design Competition: Julia sets</vt:lpstr>
      <vt:lpstr>An Image of 1920x1080 Pixels by Rick Rung, CPE 2018</vt:lpstr>
      <vt:lpstr>Other Images from Students of Huazhong U of Science and Technology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2</cp:revision>
  <cp:lastPrinted>2017-01-18T18:10:17Z</cp:lastPrinted>
  <dcterms:created xsi:type="dcterms:W3CDTF">1999-12-06T02:14:27Z</dcterms:created>
  <dcterms:modified xsi:type="dcterms:W3CDTF">2021-08-18T18:13:48Z</dcterms:modified>
</cp:coreProperties>
</file>